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34" r:id="rId5"/>
    <p:sldMasterId id="214748373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y="5143500" cx="9144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  <p:embeddedFont>
      <p:font typeface="Montserrat Medium"/>
      <p:regular r:id="rId26"/>
      <p:bold r:id="rId27"/>
      <p:italic r:id="rId28"/>
      <p:boldItalic r:id="rId29"/>
    </p:embeddedFont>
    <p:embeddedFont>
      <p:font typeface="Bebas Neue"/>
      <p:regular r:id="rId30"/>
    </p:embeddedFont>
    <p:embeddedFont>
      <p:font typeface="Alfa Slab One"/>
      <p:regular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60093F2-2459-4264-84D7-2BE7E982DD38}">
  <a:tblStyle styleId="{060093F2-2459-4264-84D7-2BE7E982DD3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4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MontserratMedium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MontserratMedium-italic.fntdata"/><Relationship Id="rId27" Type="http://schemas.openxmlformats.org/officeDocument/2006/relationships/font" Target="fonts/MontserratMedium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MontserratMedium-bold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AlfaSlabOne-regular.fntdata"/><Relationship Id="rId30" Type="http://schemas.openxmlformats.org/officeDocument/2006/relationships/font" Target="fonts/BebasNeue-regular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0.png>
</file>

<file path=ppt/media/image11.png>
</file>

<file path=ppt/media/image4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jpg>
</file>

<file path=ppt/media/image55.png>
</file>

<file path=ppt/media/image56.png>
</file>

<file path=ppt/media/image57.png>
</file>

<file path=ppt/media/image58.png>
</file>

<file path=ppt/media/image59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15e5fdc4a7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15e5fdc4a7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g15e5fdc4a7a_6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" name="Google Shape;817;g15e5fdc4a7a_6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g162636fbcf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g162636fbcf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g162636fbcfe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" name="Google Shape;833;g162636fbcfe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15e5fdc4a7a_6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15e5fdc4a7a_6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15e5fdc4a7a_1_50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15e5fdc4a7a_1_50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15e5fdc4a7a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15e5fdc4a7a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15e5fdc4a7a_6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15e5fdc4a7a_6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15e5fdc4a7a_6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15e5fdc4a7a_6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161ccd90b4a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161ccd90b4a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15e5fdc4a7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" name="Google Shape;781;g15e5fdc4a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15e5fdc4a7a_6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15e5fdc4a7a_6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Atlanta Falcons selected as Home Team. This chart was developed using a new library called Charts.js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15e5fdc4a7a_6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15e5fdc4a7a_6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Atlanta</a:t>
            </a:r>
            <a:r>
              <a:rPr lang="en"/>
              <a:t> Falcons Game Week. By week 8 , the temperatures were a bit cooler and pleasant for anyone to attend the game.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15e5fdc4a7a_6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15e5fdc4a7a_6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Atlanta Falcon’s Attendance Vs. </a:t>
            </a:r>
            <a:r>
              <a:rPr lang="en"/>
              <a:t>Capacity</a:t>
            </a:r>
            <a:r>
              <a:rPr lang="en"/>
              <a:t> Chart. The last week’s </a:t>
            </a:r>
            <a:r>
              <a:rPr lang="en"/>
              <a:t>attendance</a:t>
            </a:r>
            <a:r>
              <a:rPr lang="en"/>
              <a:t> was the least as compared to the rest of the games.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8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8.png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2342850" y="1285551"/>
            <a:ext cx="4458300" cy="2282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>
                <a:solidFill>
                  <a:srgbClr val="FFFAE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4150" y="3748063"/>
            <a:ext cx="2915700" cy="5589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" name="Google Shape;12;p2"/>
          <p:cNvSpPr txBox="1"/>
          <p:nvPr>
            <p:ph idx="2" type="subTitle"/>
          </p:nvPr>
        </p:nvSpPr>
        <p:spPr>
          <a:xfrm>
            <a:off x="3047475" y="695770"/>
            <a:ext cx="953100" cy="3528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fa Slab One"/>
              <a:buNone/>
              <a:defRPr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3" type="subTitle"/>
          </p:nvPr>
        </p:nvSpPr>
        <p:spPr>
          <a:xfrm>
            <a:off x="5143450" y="695770"/>
            <a:ext cx="953100" cy="3528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fa Slab One"/>
              <a:buNone/>
              <a:defRPr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1_1_1_2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type="title"/>
          </p:nvPr>
        </p:nvSpPr>
        <p:spPr>
          <a:xfrm>
            <a:off x="1397550" y="432600"/>
            <a:ext cx="6348900" cy="599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47" name="Google Shape;47;p11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 rot="10800000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1_1_1_2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2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flipH="1">
            <a:off x="1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2"/>
          <p:cNvSpPr txBox="1"/>
          <p:nvPr>
            <p:ph type="title"/>
          </p:nvPr>
        </p:nvSpPr>
        <p:spPr>
          <a:xfrm>
            <a:off x="1283850" y="434175"/>
            <a:ext cx="6576300" cy="5529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1_1_1_2_1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3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>
            <a:off x="0" y="0"/>
            <a:ext cx="9144003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3"/>
          <p:cNvSpPr txBox="1"/>
          <p:nvPr>
            <p:ph type="title"/>
          </p:nvPr>
        </p:nvSpPr>
        <p:spPr>
          <a:xfrm>
            <a:off x="2590950" y="4156025"/>
            <a:ext cx="3962100" cy="4719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TITLE_ONLY_1_1_1_2_1_1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9144003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>
            <p:ph type="title"/>
          </p:nvPr>
        </p:nvSpPr>
        <p:spPr>
          <a:xfrm>
            <a:off x="1784750" y="742350"/>
            <a:ext cx="3962100" cy="4719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5"/>
          <p:cNvPicPr preferRelativeResize="0"/>
          <p:nvPr/>
        </p:nvPicPr>
        <p:blipFill>
          <a:blip r:embed="rId2">
            <a:alphaModFix amt="57000"/>
          </a:blip>
          <a:stretch>
            <a:fillRect/>
          </a:stretch>
        </p:blipFill>
        <p:spPr>
          <a:xfrm rot="10800000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5"/>
          <p:cNvSpPr txBox="1"/>
          <p:nvPr>
            <p:ph type="title"/>
          </p:nvPr>
        </p:nvSpPr>
        <p:spPr>
          <a:xfrm>
            <a:off x="1239600" y="990232"/>
            <a:ext cx="3940200" cy="9150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1106400" y="2091588"/>
            <a:ext cx="4206600" cy="2099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2238298" y="1935750"/>
            <a:ext cx="4667400" cy="1826700"/>
          </a:xfrm>
          <a:prstGeom prst="rect">
            <a:avLst/>
          </a:prstGeom>
          <a:noFill/>
        </p:spPr>
        <p:txBody>
          <a:bodyPr anchorCtr="0" anchor="t" bIns="36575" lIns="36575" spcFirstLastPara="1" rIns="36575" wrap="square" tIns="365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pic>
        <p:nvPicPr>
          <p:cNvPr id="63" name="Google Shape;63;p16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7"/>
          <p:cNvSpPr txBox="1"/>
          <p:nvPr>
            <p:ph type="title"/>
          </p:nvPr>
        </p:nvSpPr>
        <p:spPr>
          <a:xfrm>
            <a:off x="4783725" y="1448225"/>
            <a:ext cx="3495900" cy="10122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7" name="Google Shape;67;p17"/>
          <p:cNvSpPr txBox="1"/>
          <p:nvPr>
            <p:ph idx="1" type="subTitle"/>
          </p:nvPr>
        </p:nvSpPr>
        <p:spPr>
          <a:xfrm>
            <a:off x="4848525" y="2593897"/>
            <a:ext cx="3366300" cy="11490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8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8"/>
          <p:cNvSpPr txBox="1"/>
          <p:nvPr>
            <p:ph type="title"/>
          </p:nvPr>
        </p:nvSpPr>
        <p:spPr>
          <a:xfrm>
            <a:off x="2085450" y="547100"/>
            <a:ext cx="4973100" cy="14817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9"/>
          <p:cNvPicPr preferRelativeResize="0"/>
          <p:nvPr/>
        </p:nvPicPr>
        <p:blipFill>
          <a:blip r:embed="rId2">
            <a:alphaModFix amt="48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9"/>
          <p:cNvSpPr txBox="1"/>
          <p:nvPr>
            <p:ph hasCustomPrompt="1" type="title"/>
          </p:nvPr>
        </p:nvSpPr>
        <p:spPr>
          <a:xfrm>
            <a:off x="1284000" y="2528800"/>
            <a:ext cx="6576000" cy="15111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4" name="Google Shape;74;p19"/>
          <p:cNvSpPr txBox="1"/>
          <p:nvPr>
            <p:ph idx="1" type="subTitle"/>
          </p:nvPr>
        </p:nvSpPr>
        <p:spPr>
          <a:xfrm>
            <a:off x="1284000" y="4039950"/>
            <a:ext cx="6576000" cy="3909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/>
          <p:nvPr>
            <p:ph type="title"/>
          </p:nvPr>
        </p:nvSpPr>
        <p:spPr>
          <a:xfrm>
            <a:off x="4115800" y="1561863"/>
            <a:ext cx="4313100" cy="14580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1209050" y="1595325"/>
            <a:ext cx="2134200" cy="14580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9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4732300" y="3069225"/>
            <a:ext cx="3080100" cy="512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chemeClr val="accent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21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21"/>
          <p:cNvSpPr txBox="1"/>
          <p:nvPr>
            <p:ph type="title"/>
          </p:nvPr>
        </p:nvSpPr>
        <p:spPr>
          <a:xfrm>
            <a:off x="786175" y="1484213"/>
            <a:ext cx="4885200" cy="14580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9" name="Google Shape;79;p21"/>
          <p:cNvSpPr txBox="1"/>
          <p:nvPr>
            <p:ph hasCustomPrompt="1" idx="2" type="title"/>
          </p:nvPr>
        </p:nvSpPr>
        <p:spPr>
          <a:xfrm>
            <a:off x="6109313" y="1809200"/>
            <a:ext cx="2134200" cy="14580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9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0" name="Google Shape;80;p21"/>
          <p:cNvSpPr txBox="1"/>
          <p:nvPr>
            <p:ph idx="1" type="subTitle"/>
          </p:nvPr>
        </p:nvSpPr>
        <p:spPr>
          <a:xfrm>
            <a:off x="1688725" y="3108775"/>
            <a:ext cx="3080100" cy="512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_1">
    <p:bg>
      <p:bgPr>
        <a:solidFill>
          <a:schemeClr val="accen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22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22"/>
          <p:cNvSpPr txBox="1"/>
          <p:nvPr>
            <p:ph type="title"/>
          </p:nvPr>
        </p:nvSpPr>
        <p:spPr>
          <a:xfrm>
            <a:off x="786175" y="1484213"/>
            <a:ext cx="4885200" cy="14580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4" name="Google Shape;84;p22"/>
          <p:cNvSpPr txBox="1"/>
          <p:nvPr>
            <p:ph hasCustomPrompt="1" idx="2" type="title"/>
          </p:nvPr>
        </p:nvSpPr>
        <p:spPr>
          <a:xfrm>
            <a:off x="6109313" y="1809200"/>
            <a:ext cx="2134200" cy="14580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9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5" name="Google Shape;85;p22"/>
          <p:cNvSpPr txBox="1"/>
          <p:nvPr>
            <p:ph idx="1" type="subTitle"/>
          </p:nvPr>
        </p:nvSpPr>
        <p:spPr>
          <a:xfrm>
            <a:off x="1688725" y="3108775"/>
            <a:ext cx="3080100" cy="512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2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/>
          <p:nvPr/>
        </p:nvSpPr>
        <p:spPr>
          <a:xfrm>
            <a:off x="-19050" y="-9525"/>
            <a:ext cx="4591200" cy="5153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23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 rot="10800000">
            <a:off x="0" y="-4725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23"/>
          <p:cNvSpPr txBox="1"/>
          <p:nvPr>
            <p:ph type="title"/>
          </p:nvPr>
        </p:nvSpPr>
        <p:spPr>
          <a:xfrm>
            <a:off x="3642000" y="1977375"/>
            <a:ext cx="1860000" cy="5010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0" name="Google Shape;90;p23"/>
          <p:cNvSpPr txBox="1"/>
          <p:nvPr>
            <p:ph idx="1" type="subTitle"/>
          </p:nvPr>
        </p:nvSpPr>
        <p:spPr>
          <a:xfrm>
            <a:off x="1128913" y="3323838"/>
            <a:ext cx="2191500" cy="4542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4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91" name="Google Shape;91;p23"/>
          <p:cNvSpPr txBox="1"/>
          <p:nvPr>
            <p:ph idx="2" type="subTitle"/>
          </p:nvPr>
        </p:nvSpPr>
        <p:spPr>
          <a:xfrm>
            <a:off x="5709263" y="3323850"/>
            <a:ext cx="2191500" cy="4542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400"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92" name="Google Shape;92;p23"/>
          <p:cNvSpPr txBox="1"/>
          <p:nvPr>
            <p:ph idx="3" type="subTitle"/>
          </p:nvPr>
        </p:nvSpPr>
        <p:spPr>
          <a:xfrm>
            <a:off x="1238850" y="3778050"/>
            <a:ext cx="1971600" cy="4542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3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3" name="Google Shape;93;p23"/>
          <p:cNvSpPr txBox="1"/>
          <p:nvPr>
            <p:ph idx="4" type="subTitle"/>
          </p:nvPr>
        </p:nvSpPr>
        <p:spPr>
          <a:xfrm>
            <a:off x="5819213" y="3776538"/>
            <a:ext cx="1971600" cy="4572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4"/>
          <p:cNvSpPr txBox="1"/>
          <p:nvPr>
            <p:ph type="title"/>
          </p:nvPr>
        </p:nvSpPr>
        <p:spPr>
          <a:xfrm>
            <a:off x="5520525" y="833438"/>
            <a:ext cx="2487300" cy="419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7" name="Google Shape;97;p24"/>
          <p:cNvSpPr txBox="1"/>
          <p:nvPr>
            <p:ph hasCustomPrompt="1" idx="2" type="title"/>
          </p:nvPr>
        </p:nvSpPr>
        <p:spPr>
          <a:xfrm>
            <a:off x="4363575" y="833450"/>
            <a:ext cx="1133400" cy="7818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24"/>
          <p:cNvSpPr txBox="1"/>
          <p:nvPr>
            <p:ph idx="1" type="subTitle"/>
          </p:nvPr>
        </p:nvSpPr>
        <p:spPr>
          <a:xfrm>
            <a:off x="5520525" y="1252838"/>
            <a:ext cx="2484900" cy="4848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4"/>
          <p:cNvSpPr txBox="1"/>
          <p:nvPr>
            <p:ph idx="3" type="title"/>
          </p:nvPr>
        </p:nvSpPr>
        <p:spPr>
          <a:xfrm>
            <a:off x="5520525" y="2129650"/>
            <a:ext cx="2487300" cy="419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0" name="Google Shape;100;p24"/>
          <p:cNvSpPr txBox="1"/>
          <p:nvPr>
            <p:ph hasCustomPrompt="1" idx="4" type="title"/>
          </p:nvPr>
        </p:nvSpPr>
        <p:spPr>
          <a:xfrm>
            <a:off x="4363575" y="2105875"/>
            <a:ext cx="1133400" cy="7818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24"/>
          <p:cNvSpPr txBox="1"/>
          <p:nvPr>
            <p:ph idx="5" type="subTitle"/>
          </p:nvPr>
        </p:nvSpPr>
        <p:spPr>
          <a:xfrm>
            <a:off x="5520525" y="2549050"/>
            <a:ext cx="2484900" cy="4848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4"/>
          <p:cNvSpPr txBox="1"/>
          <p:nvPr>
            <p:ph idx="6" type="title"/>
          </p:nvPr>
        </p:nvSpPr>
        <p:spPr>
          <a:xfrm>
            <a:off x="5520525" y="3425850"/>
            <a:ext cx="2484900" cy="419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3" name="Google Shape;103;p24"/>
          <p:cNvSpPr txBox="1"/>
          <p:nvPr>
            <p:ph hasCustomPrompt="1" idx="7" type="title"/>
          </p:nvPr>
        </p:nvSpPr>
        <p:spPr>
          <a:xfrm>
            <a:off x="4363575" y="3402100"/>
            <a:ext cx="1133400" cy="7818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4" name="Google Shape;104;p24"/>
          <p:cNvSpPr txBox="1"/>
          <p:nvPr>
            <p:ph idx="8" type="subTitle"/>
          </p:nvPr>
        </p:nvSpPr>
        <p:spPr>
          <a:xfrm>
            <a:off x="5520525" y="3845250"/>
            <a:ext cx="2487300" cy="4848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4"/>
          <p:cNvSpPr txBox="1"/>
          <p:nvPr>
            <p:ph idx="9" type="title"/>
          </p:nvPr>
        </p:nvSpPr>
        <p:spPr>
          <a:xfrm>
            <a:off x="720000" y="833450"/>
            <a:ext cx="2972100" cy="9372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5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5"/>
          <p:cNvSpPr txBox="1"/>
          <p:nvPr>
            <p:ph type="title"/>
          </p:nvPr>
        </p:nvSpPr>
        <p:spPr>
          <a:xfrm>
            <a:off x="4401475" y="3045413"/>
            <a:ext cx="4027500" cy="4650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9" name="Google Shape;109;p25"/>
          <p:cNvSpPr txBox="1"/>
          <p:nvPr>
            <p:ph idx="1" type="subTitle"/>
          </p:nvPr>
        </p:nvSpPr>
        <p:spPr>
          <a:xfrm>
            <a:off x="4401475" y="1633088"/>
            <a:ext cx="4027500" cy="1326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6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0" y="25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6"/>
          <p:cNvSpPr txBox="1"/>
          <p:nvPr>
            <p:ph idx="1" type="subTitle"/>
          </p:nvPr>
        </p:nvSpPr>
        <p:spPr>
          <a:xfrm>
            <a:off x="3225475" y="2684900"/>
            <a:ext cx="2666700" cy="914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6"/>
          <p:cNvSpPr txBox="1"/>
          <p:nvPr>
            <p:ph type="title"/>
          </p:nvPr>
        </p:nvSpPr>
        <p:spPr>
          <a:xfrm>
            <a:off x="2644825" y="1303800"/>
            <a:ext cx="3828000" cy="12438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7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0" y="25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7"/>
          <p:cNvSpPr txBox="1"/>
          <p:nvPr>
            <p:ph idx="1" type="subTitle"/>
          </p:nvPr>
        </p:nvSpPr>
        <p:spPr>
          <a:xfrm>
            <a:off x="1228100" y="2681325"/>
            <a:ext cx="2802000" cy="914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7"/>
          <p:cNvSpPr txBox="1"/>
          <p:nvPr>
            <p:ph type="title"/>
          </p:nvPr>
        </p:nvSpPr>
        <p:spPr>
          <a:xfrm>
            <a:off x="715100" y="1524875"/>
            <a:ext cx="3828000" cy="9873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8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0" y="25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8"/>
          <p:cNvSpPr txBox="1"/>
          <p:nvPr>
            <p:ph idx="1" type="subTitle"/>
          </p:nvPr>
        </p:nvSpPr>
        <p:spPr>
          <a:xfrm>
            <a:off x="4675250" y="2472300"/>
            <a:ext cx="2802000" cy="914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8"/>
          <p:cNvSpPr txBox="1"/>
          <p:nvPr>
            <p:ph type="title"/>
          </p:nvPr>
        </p:nvSpPr>
        <p:spPr>
          <a:xfrm>
            <a:off x="4418750" y="1756775"/>
            <a:ext cx="3315000" cy="4770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9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0" y="25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9"/>
          <p:cNvSpPr txBox="1"/>
          <p:nvPr>
            <p:ph idx="1" type="subTitle"/>
          </p:nvPr>
        </p:nvSpPr>
        <p:spPr>
          <a:xfrm>
            <a:off x="2600850" y="3897200"/>
            <a:ext cx="3942300" cy="7113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9"/>
          <p:cNvSpPr txBox="1"/>
          <p:nvPr>
            <p:ph type="title"/>
          </p:nvPr>
        </p:nvSpPr>
        <p:spPr>
          <a:xfrm>
            <a:off x="2049300" y="430450"/>
            <a:ext cx="5045400" cy="5532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_1_1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30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0" y="25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30"/>
          <p:cNvSpPr txBox="1"/>
          <p:nvPr>
            <p:ph idx="1" type="subTitle"/>
          </p:nvPr>
        </p:nvSpPr>
        <p:spPr>
          <a:xfrm>
            <a:off x="715100" y="2787800"/>
            <a:ext cx="2856900" cy="764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30"/>
          <p:cNvSpPr txBox="1"/>
          <p:nvPr>
            <p:ph type="title"/>
          </p:nvPr>
        </p:nvSpPr>
        <p:spPr>
          <a:xfrm>
            <a:off x="796850" y="1613700"/>
            <a:ext cx="2693400" cy="10269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 txBox="1"/>
          <p:nvPr>
            <p:ph type="title"/>
          </p:nvPr>
        </p:nvSpPr>
        <p:spPr>
          <a:xfrm>
            <a:off x="720000" y="430750"/>
            <a:ext cx="7704000" cy="483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720000" y="1003450"/>
            <a:ext cx="7704000" cy="35322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sz="12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_1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1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0" y="25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31"/>
          <p:cNvSpPr txBox="1"/>
          <p:nvPr>
            <p:ph idx="1" type="subTitle"/>
          </p:nvPr>
        </p:nvSpPr>
        <p:spPr>
          <a:xfrm>
            <a:off x="776963" y="999150"/>
            <a:ext cx="3657000" cy="34491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33" name="Google Shape;133;p31"/>
          <p:cNvSpPr txBox="1"/>
          <p:nvPr>
            <p:ph type="title"/>
          </p:nvPr>
        </p:nvSpPr>
        <p:spPr>
          <a:xfrm>
            <a:off x="715100" y="432025"/>
            <a:ext cx="7713900" cy="4365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4" name="Google Shape;134;p31"/>
          <p:cNvSpPr txBox="1"/>
          <p:nvPr>
            <p:ph idx="2" type="subTitle"/>
          </p:nvPr>
        </p:nvSpPr>
        <p:spPr>
          <a:xfrm>
            <a:off x="4710038" y="999150"/>
            <a:ext cx="3657000" cy="34491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_1_1_1_1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2"/>
          <p:cNvSpPr txBox="1"/>
          <p:nvPr>
            <p:ph idx="1" type="subTitle"/>
          </p:nvPr>
        </p:nvSpPr>
        <p:spPr>
          <a:xfrm>
            <a:off x="776975" y="999150"/>
            <a:ext cx="3828300" cy="34491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7" name="Google Shape;137;p32"/>
          <p:cNvSpPr txBox="1"/>
          <p:nvPr>
            <p:ph type="title"/>
          </p:nvPr>
        </p:nvSpPr>
        <p:spPr>
          <a:xfrm>
            <a:off x="715100" y="432025"/>
            <a:ext cx="7713900" cy="4365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138" name="Google Shape;138;p32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1_1_1_1_1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3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4"/>
            <a:ext cx="9143997" cy="5143527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33"/>
          <p:cNvSpPr txBox="1"/>
          <p:nvPr>
            <p:ph type="title"/>
          </p:nvPr>
        </p:nvSpPr>
        <p:spPr>
          <a:xfrm>
            <a:off x="837675" y="1523313"/>
            <a:ext cx="3940200" cy="5727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2" name="Google Shape;142;p33"/>
          <p:cNvSpPr txBox="1"/>
          <p:nvPr>
            <p:ph idx="1" type="subTitle"/>
          </p:nvPr>
        </p:nvSpPr>
        <p:spPr>
          <a:xfrm>
            <a:off x="898875" y="2215100"/>
            <a:ext cx="3817800" cy="14289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34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34"/>
          <p:cNvSpPr txBox="1"/>
          <p:nvPr>
            <p:ph idx="1" type="subTitle"/>
          </p:nvPr>
        </p:nvSpPr>
        <p:spPr>
          <a:xfrm>
            <a:off x="715100" y="1147050"/>
            <a:ext cx="3195000" cy="7725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6" name="Google Shape;146;p34"/>
          <p:cNvSpPr txBox="1"/>
          <p:nvPr>
            <p:ph idx="2" type="subTitle"/>
          </p:nvPr>
        </p:nvSpPr>
        <p:spPr>
          <a:xfrm>
            <a:off x="715100" y="3258025"/>
            <a:ext cx="3195000" cy="7725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7" name="Google Shape;147;p34"/>
          <p:cNvSpPr txBox="1"/>
          <p:nvPr>
            <p:ph idx="3" type="subTitle"/>
          </p:nvPr>
        </p:nvSpPr>
        <p:spPr>
          <a:xfrm>
            <a:off x="944600" y="1919538"/>
            <a:ext cx="2736000" cy="5115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34"/>
          <p:cNvSpPr txBox="1"/>
          <p:nvPr>
            <p:ph idx="4" type="subTitle"/>
          </p:nvPr>
        </p:nvSpPr>
        <p:spPr>
          <a:xfrm>
            <a:off x="944600" y="4030513"/>
            <a:ext cx="2736000" cy="5115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34"/>
          <p:cNvSpPr txBox="1"/>
          <p:nvPr>
            <p:ph type="title"/>
          </p:nvPr>
        </p:nvSpPr>
        <p:spPr>
          <a:xfrm>
            <a:off x="5634400" y="722325"/>
            <a:ext cx="2794500" cy="12711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35"/>
          <p:cNvPicPr preferRelativeResize="0"/>
          <p:nvPr/>
        </p:nvPicPr>
        <p:blipFill>
          <a:blip r:embed="rId2">
            <a:alphaModFix amt="78000"/>
          </a:blip>
          <a:stretch>
            <a:fillRect/>
          </a:stretch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35"/>
          <p:cNvSpPr txBox="1"/>
          <p:nvPr>
            <p:ph type="title"/>
          </p:nvPr>
        </p:nvSpPr>
        <p:spPr>
          <a:xfrm>
            <a:off x="720000" y="1417575"/>
            <a:ext cx="2336400" cy="782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3" name="Google Shape;153;p35"/>
          <p:cNvSpPr txBox="1"/>
          <p:nvPr>
            <p:ph idx="1" type="subTitle"/>
          </p:nvPr>
        </p:nvSpPr>
        <p:spPr>
          <a:xfrm>
            <a:off x="720000" y="2336355"/>
            <a:ext cx="2336400" cy="6759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35"/>
          <p:cNvSpPr txBox="1"/>
          <p:nvPr>
            <p:ph idx="2" type="title"/>
          </p:nvPr>
        </p:nvSpPr>
        <p:spPr>
          <a:xfrm>
            <a:off x="3403800" y="2784000"/>
            <a:ext cx="2336400" cy="782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5" name="Google Shape;155;p35"/>
          <p:cNvSpPr txBox="1"/>
          <p:nvPr>
            <p:ph idx="3" type="subTitle"/>
          </p:nvPr>
        </p:nvSpPr>
        <p:spPr>
          <a:xfrm>
            <a:off x="3403800" y="3701030"/>
            <a:ext cx="2336400" cy="6759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35"/>
          <p:cNvSpPr txBox="1"/>
          <p:nvPr>
            <p:ph idx="4" type="title"/>
          </p:nvPr>
        </p:nvSpPr>
        <p:spPr>
          <a:xfrm>
            <a:off x="6087600" y="1417575"/>
            <a:ext cx="2336400" cy="782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57" name="Google Shape;157;p35"/>
          <p:cNvSpPr txBox="1"/>
          <p:nvPr>
            <p:ph idx="5" type="subTitle"/>
          </p:nvPr>
        </p:nvSpPr>
        <p:spPr>
          <a:xfrm>
            <a:off x="6087600" y="2336356"/>
            <a:ext cx="2336400" cy="6759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35"/>
          <p:cNvSpPr txBox="1"/>
          <p:nvPr>
            <p:ph idx="6" type="title"/>
          </p:nvPr>
        </p:nvSpPr>
        <p:spPr>
          <a:xfrm>
            <a:off x="1935450" y="430725"/>
            <a:ext cx="5273100" cy="501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36"/>
          <p:cNvPicPr preferRelativeResize="0"/>
          <p:nvPr/>
        </p:nvPicPr>
        <p:blipFill>
          <a:blip r:embed="rId2">
            <a:alphaModFix amt="78000"/>
          </a:blip>
          <a:stretch>
            <a:fillRect/>
          </a:stretch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36"/>
          <p:cNvSpPr txBox="1"/>
          <p:nvPr>
            <p:ph type="title"/>
          </p:nvPr>
        </p:nvSpPr>
        <p:spPr>
          <a:xfrm>
            <a:off x="769050" y="2577825"/>
            <a:ext cx="2238300" cy="816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2" name="Google Shape;162;p36"/>
          <p:cNvSpPr txBox="1"/>
          <p:nvPr>
            <p:ph idx="1" type="subTitle"/>
          </p:nvPr>
        </p:nvSpPr>
        <p:spPr>
          <a:xfrm>
            <a:off x="1080750" y="3440475"/>
            <a:ext cx="1614900" cy="7275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36"/>
          <p:cNvSpPr txBox="1"/>
          <p:nvPr>
            <p:ph idx="2" type="title"/>
          </p:nvPr>
        </p:nvSpPr>
        <p:spPr>
          <a:xfrm>
            <a:off x="3452850" y="3093850"/>
            <a:ext cx="2238300" cy="816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4" name="Google Shape;164;p36"/>
          <p:cNvSpPr txBox="1"/>
          <p:nvPr>
            <p:ph idx="3" type="subTitle"/>
          </p:nvPr>
        </p:nvSpPr>
        <p:spPr>
          <a:xfrm>
            <a:off x="3764550" y="3957200"/>
            <a:ext cx="1614900" cy="7275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36"/>
          <p:cNvSpPr txBox="1"/>
          <p:nvPr>
            <p:ph idx="4" type="title"/>
          </p:nvPr>
        </p:nvSpPr>
        <p:spPr>
          <a:xfrm>
            <a:off x="6136650" y="2577825"/>
            <a:ext cx="2238300" cy="816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6" name="Google Shape;166;p36"/>
          <p:cNvSpPr txBox="1"/>
          <p:nvPr>
            <p:ph idx="5" type="subTitle"/>
          </p:nvPr>
        </p:nvSpPr>
        <p:spPr>
          <a:xfrm>
            <a:off x="6448350" y="3440475"/>
            <a:ext cx="1614900" cy="7275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36"/>
          <p:cNvSpPr txBox="1"/>
          <p:nvPr>
            <p:ph idx="6" type="title"/>
          </p:nvPr>
        </p:nvSpPr>
        <p:spPr>
          <a:xfrm>
            <a:off x="1854750" y="430800"/>
            <a:ext cx="5434500" cy="4848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7"/>
          <p:cNvPicPr preferRelativeResize="0"/>
          <p:nvPr/>
        </p:nvPicPr>
        <p:blipFill>
          <a:blip r:embed="rId2">
            <a:alphaModFix amt="78000"/>
          </a:blip>
          <a:stretch>
            <a:fillRect/>
          </a:stretch>
        </p:blipFill>
        <p:spPr>
          <a:xfrm>
            <a:off x="1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7"/>
          <p:cNvSpPr txBox="1"/>
          <p:nvPr>
            <p:ph type="title"/>
          </p:nvPr>
        </p:nvSpPr>
        <p:spPr>
          <a:xfrm>
            <a:off x="4257547" y="1360313"/>
            <a:ext cx="1990200" cy="5277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71" name="Google Shape;171;p37"/>
          <p:cNvSpPr txBox="1"/>
          <p:nvPr>
            <p:ph idx="1" type="subTitle"/>
          </p:nvPr>
        </p:nvSpPr>
        <p:spPr>
          <a:xfrm>
            <a:off x="4257550" y="1888013"/>
            <a:ext cx="1990200" cy="527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37"/>
          <p:cNvSpPr txBox="1"/>
          <p:nvPr>
            <p:ph idx="2" type="title"/>
          </p:nvPr>
        </p:nvSpPr>
        <p:spPr>
          <a:xfrm>
            <a:off x="4257547" y="3407113"/>
            <a:ext cx="1990200" cy="5277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73" name="Google Shape;173;p37"/>
          <p:cNvSpPr txBox="1"/>
          <p:nvPr>
            <p:ph idx="3" type="subTitle"/>
          </p:nvPr>
        </p:nvSpPr>
        <p:spPr>
          <a:xfrm>
            <a:off x="4257552" y="3927757"/>
            <a:ext cx="1990200" cy="530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37"/>
          <p:cNvSpPr txBox="1"/>
          <p:nvPr>
            <p:ph idx="4" type="title"/>
          </p:nvPr>
        </p:nvSpPr>
        <p:spPr>
          <a:xfrm>
            <a:off x="6438697" y="1360313"/>
            <a:ext cx="1990200" cy="5277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75" name="Google Shape;175;p37"/>
          <p:cNvSpPr txBox="1"/>
          <p:nvPr>
            <p:ph idx="5" type="subTitle"/>
          </p:nvPr>
        </p:nvSpPr>
        <p:spPr>
          <a:xfrm>
            <a:off x="6438700" y="1888013"/>
            <a:ext cx="1990200" cy="527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37"/>
          <p:cNvSpPr txBox="1"/>
          <p:nvPr>
            <p:ph idx="6" type="title"/>
          </p:nvPr>
        </p:nvSpPr>
        <p:spPr>
          <a:xfrm>
            <a:off x="6438697" y="3407113"/>
            <a:ext cx="1990200" cy="5277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77" name="Google Shape;177;p37"/>
          <p:cNvSpPr txBox="1"/>
          <p:nvPr>
            <p:ph idx="7" type="subTitle"/>
          </p:nvPr>
        </p:nvSpPr>
        <p:spPr>
          <a:xfrm>
            <a:off x="6438702" y="3927757"/>
            <a:ext cx="1990200" cy="530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37"/>
          <p:cNvSpPr txBox="1"/>
          <p:nvPr>
            <p:ph idx="8" type="title"/>
          </p:nvPr>
        </p:nvSpPr>
        <p:spPr>
          <a:xfrm>
            <a:off x="720000" y="1779900"/>
            <a:ext cx="3166200" cy="1583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8"/>
          <p:cNvPicPr preferRelativeResize="0"/>
          <p:nvPr/>
        </p:nvPicPr>
        <p:blipFill>
          <a:blip r:embed="rId2">
            <a:alphaModFix amt="57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38"/>
          <p:cNvPicPr preferRelativeResize="0"/>
          <p:nvPr/>
        </p:nvPicPr>
        <p:blipFill>
          <a:blip r:embed="rId3">
            <a:alphaModFix amt="68000"/>
          </a:blip>
          <a:stretch>
            <a:fillRect/>
          </a:stretch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8"/>
          <p:cNvSpPr txBox="1"/>
          <p:nvPr>
            <p:ph type="title"/>
          </p:nvPr>
        </p:nvSpPr>
        <p:spPr>
          <a:xfrm>
            <a:off x="2099025" y="1227425"/>
            <a:ext cx="2490000" cy="4299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3" name="Google Shape;183;p38"/>
          <p:cNvSpPr txBox="1"/>
          <p:nvPr>
            <p:ph idx="1" type="subTitle"/>
          </p:nvPr>
        </p:nvSpPr>
        <p:spPr>
          <a:xfrm>
            <a:off x="2099025" y="1657325"/>
            <a:ext cx="2304300" cy="484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38"/>
          <p:cNvSpPr txBox="1"/>
          <p:nvPr>
            <p:ph idx="2" type="title"/>
          </p:nvPr>
        </p:nvSpPr>
        <p:spPr>
          <a:xfrm>
            <a:off x="2099025" y="2384100"/>
            <a:ext cx="2490000" cy="4299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5" name="Google Shape;185;p38"/>
          <p:cNvSpPr txBox="1"/>
          <p:nvPr>
            <p:ph idx="3" type="subTitle"/>
          </p:nvPr>
        </p:nvSpPr>
        <p:spPr>
          <a:xfrm>
            <a:off x="2099022" y="2813988"/>
            <a:ext cx="2305500" cy="484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38"/>
          <p:cNvSpPr txBox="1"/>
          <p:nvPr>
            <p:ph idx="4" type="title"/>
          </p:nvPr>
        </p:nvSpPr>
        <p:spPr>
          <a:xfrm>
            <a:off x="5693263" y="1227413"/>
            <a:ext cx="2490000" cy="4299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7" name="Google Shape;187;p38"/>
          <p:cNvSpPr txBox="1"/>
          <p:nvPr>
            <p:ph idx="5" type="subTitle"/>
          </p:nvPr>
        </p:nvSpPr>
        <p:spPr>
          <a:xfrm>
            <a:off x="5693263" y="1657313"/>
            <a:ext cx="2305500" cy="484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38"/>
          <p:cNvSpPr txBox="1"/>
          <p:nvPr>
            <p:ph idx="6" type="title"/>
          </p:nvPr>
        </p:nvSpPr>
        <p:spPr>
          <a:xfrm>
            <a:off x="5693263" y="2384100"/>
            <a:ext cx="2490000" cy="4299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9" name="Google Shape;189;p38"/>
          <p:cNvSpPr txBox="1"/>
          <p:nvPr>
            <p:ph idx="7" type="subTitle"/>
          </p:nvPr>
        </p:nvSpPr>
        <p:spPr>
          <a:xfrm>
            <a:off x="5693260" y="2814000"/>
            <a:ext cx="2305500" cy="484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38"/>
          <p:cNvSpPr txBox="1"/>
          <p:nvPr>
            <p:ph idx="8" type="title"/>
          </p:nvPr>
        </p:nvSpPr>
        <p:spPr>
          <a:xfrm>
            <a:off x="2099025" y="3540775"/>
            <a:ext cx="2490000" cy="4299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1" name="Google Shape;191;p38"/>
          <p:cNvSpPr txBox="1"/>
          <p:nvPr>
            <p:ph idx="9" type="subTitle"/>
          </p:nvPr>
        </p:nvSpPr>
        <p:spPr>
          <a:xfrm>
            <a:off x="2099023" y="3970675"/>
            <a:ext cx="2305500" cy="484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38"/>
          <p:cNvSpPr txBox="1"/>
          <p:nvPr>
            <p:ph idx="13" type="title"/>
          </p:nvPr>
        </p:nvSpPr>
        <p:spPr>
          <a:xfrm>
            <a:off x="5693263" y="3540775"/>
            <a:ext cx="2490000" cy="4299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3" name="Google Shape;193;p38"/>
          <p:cNvSpPr txBox="1"/>
          <p:nvPr>
            <p:ph idx="14" type="subTitle"/>
          </p:nvPr>
        </p:nvSpPr>
        <p:spPr>
          <a:xfrm>
            <a:off x="5693260" y="3970675"/>
            <a:ext cx="2305500" cy="484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38"/>
          <p:cNvSpPr txBox="1"/>
          <p:nvPr>
            <p:ph idx="15" type="title"/>
          </p:nvPr>
        </p:nvSpPr>
        <p:spPr>
          <a:xfrm>
            <a:off x="720000" y="430750"/>
            <a:ext cx="7704000" cy="572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39"/>
          <p:cNvPicPr preferRelativeResize="0"/>
          <p:nvPr/>
        </p:nvPicPr>
        <p:blipFill>
          <a:blip r:embed="rId2">
            <a:alphaModFix amt="39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9"/>
          <p:cNvSpPr txBox="1"/>
          <p:nvPr>
            <p:ph hasCustomPrompt="1" type="title"/>
          </p:nvPr>
        </p:nvSpPr>
        <p:spPr>
          <a:xfrm>
            <a:off x="4406400" y="620925"/>
            <a:ext cx="3031800" cy="511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98" name="Google Shape;198;p39"/>
          <p:cNvSpPr txBox="1"/>
          <p:nvPr>
            <p:ph idx="1" type="subTitle"/>
          </p:nvPr>
        </p:nvSpPr>
        <p:spPr>
          <a:xfrm>
            <a:off x="4406400" y="1310662"/>
            <a:ext cx="3031800" cy="511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39"/>
          <p:cNvSpPr txBox="1"/>
          <p:nvPr>
            <p:ph hasCustomPrompt="1" idx="2" type="title"/>
          </p:nvPr>
        </p:nvSpPr>
        <p:spPr>
          <a:xfrm>
            <a:off x="4406400" y="2000400"/>
            <a:ext cx="3031800" cy="511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0" name="Google Shape;200;p39"/>
          <p:cNvSpPr txBox="1"/>
          <p:nvPr>
            <p:ph idx="3" type="subTitle"/>
          </p:nvPr>
        </p:nvSpPr>
        <p:spPr>
          <a:xfrm>
            <a:off x="4406400" y="2687406"/>
            <a:ext cx="3031800" cy="511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39"/>
          <p:cNvSpPr txBox="1"/>
          <p:nvPr>
            <p:ph hasCustomPrompt="1" idx="4" type="title"/>
          </p:nvPr>
        </p:nvSpPr>
        <p:spPr>
          <a:xfrm>
            <a:off x="4406400" y="3379874"/>
            <a:ext cx="3031800" cy="511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2" name="Google Shape;202;p39"/>
          <p:cNvSpPr txBox="1"/>
          <p:nvPr>
            <p:ph idx="5" type="subTitle"/>
          </p:nvPr>
        </p:nvSpPr>
        <p:spPr>
          <a:xfrm>
            <a:off x="4406400" y="4064150"/>
            <a:ext cx="3031800" cy="511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0"/>
          <p:cNvSpPr txBox="1"/>
          <p:nvPr>
            <p:ph type="title"/>
          </p:nvPr>
        </p:nvSpPr>
        <p:spPr>
          <a:xfrm>
            <a:off x="6282025" y="2696300"/>
            <a:ext cx="2069400" cy="393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id="205" name="Google Shape;205;p40"/>
          <p:cNvPicPr preferRelativeResize="0"/>
          <p:nvPr/>
        </p:nvPicPr>
        <p:blipFill>
          <a:blip r:embed="rId2">
            <a:alphaModFix amt="39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40"/>
          <p:cNvSpPr txBox="1"/>
          <p:nvPr>
            <p:ph hasCustomPrompt="1" idx="2" type="title"/>
          </p:nvPr>
        </p:nvSpPr>
        <p:spPr>
          <a:xfrm>
            <a:off x="2303300" y="2045150"/>
            <a:ext cx="1220700" cy="4836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7" name="Google Shape;207;p40"/>
          <p:cNvSpPr txBox="1"/>
          <p:nvPr>
            <p:ph idx="1" type="subTitle"/>
          </p:nvPr>
        </p:nvSpPr>
        <p:spPr>
          <a:xfrm>
            <a:off x="2303300" y="3079450"/>
            <a:ext cx="1933200" cy="9675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40"/>
          <p:cNvSpPr txBox="1"/>
          <p:nvPr>
            <p:ph hasCustomPrompt="1" idx="3" type="title"/>
          </p:nvPr>
        </p:nvSpPr>
        <p:spPr>
          <a:xfrm>
            <a:off x="6282025" y="2045150"/>
            <a:ext cx="1220700" cy="4836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09" name="Google Shape;209;p40"/>
          <p:cNvSpPr txBox="1"/>
          <p:nvPr>
            <p:ph idx="4" type="subTitle"/>
          </p:nvPr>
        </p:nvSpPr>
        <p:spPr>
          <a:xfrm>
            <a:off x="6282025" y="3079450"/>
            <a:ext cx="1933200" cy="9675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40"/>
          <p:cNvSpPr txBox="1"/>
          <p:nvPr>
            <p:ph idx="5" type="title"/>
          </p:nvPr>
        </p:nvSpPr>
        <p:spPr>
          <a:xfrm>
            <a:off x="1824150" y="430750"/>
            <a:ext cx="5495700" cy="9675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1" name="Google Shape;211;p40"/>
          <p:cNvSpPr txBox="1"/>
          <p:nvPr>
            <p:ph idx="6" type="title"/>
          </p:nvPr>
        </p:nvSpPr>
        <p:spPr>
          <a:xfrm>
            <a:off x="2303300" y="2696300"/>
            <a:ext cx="2069400" cy="393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5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flipH="1">
            <a:off x="1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5"/>
          <p:cNvSpPr txBox="1"/>
          <p:nvPr>
            <p:ph idx="1" type="subTitle"/>
          </p:nvPr>
        </p:nvSpPr>
        <p:spPr>
          <a:xfrm>
            <a:off x="1018575" y="1756475"/>
            <a:ext cx="2753400" cy="4542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2" type="subTitle"/>
          </p:nvPr>
        </p:nvSpPr>
        <p:spPr>
          <a:xfrm>
            <a:off x="5295875" y="1756475"/>
            <a:ext cx="2753400" cy="4542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3" type="subTitle"/>
          </p:nvPr>
        </p:nvSpPr>
        <p:spPr>
          <a:xfrm>
            <a:off x="1018575" y="2253888"/>
            <a:ext cx="2753400" cy="7134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4" type="subTitle"/>
          </p:nvPr>
        </p:nvSpPr>
        <p:spPr>
          <a:xfrm>
            <a:off x="5295875" y="2253888"/>
            <a:ext cx="2753400" cy="7134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type="title"/>
          </p:nvPr>
        </p:nvSpPr>
        <p:spPr>
          <a:xfrm>
            <a:off x="720000" y="434175"/>
            <a:ext cx="7704000" cy="956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solidFill>
          <a:schemeClr val="accent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41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41"/>
          <p:cNvSpPr txBox="1"/>
          <p:nvPr>
            <p:ph type="ctrTitle"/>
          </p:nvPr>
        </p:nvSpPr>
        <p:spPr>
          <a:xfrm>
            <a:off x="701000" y="938350"/>
            <a:ext cx="4284000" cy="7989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5" name="Google Shape;215;p41"/>
          <p:cNvSpPr txBox="1"/>
          <p:nvPr>
            <p:ph idx="1" type="subTitle"/>
          </p:nvPr>
        </p:nvSpPr>
        <p:spPr>
          <a:xfrm>
            <a:off x="1052725" y="3059150"/>
            <a:ext cx="3570900" cy="7452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6" name="Google Shape;216;p41"/>
          <p:cNvSpPr txBox="1"/>
          <p:nvPr>
            <p:ph idx="2" type="subTitle"/>
          </p:nvPr>
        </p:nvSpPr>
        <p:spPr>
          <a:xfrm>
            <a:off x="1385150" y="2031988"/>
            <a:ext cx="2915700" cy="5589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7" name="Google Shape;217;p41"/>
          <p:cNvSpPr txBox="1"/>
          <p:nvPr/>
        </p:nvSpPr>
        <p:spPr>
          <a:xfrm>
            <a:off x="906025" y="4122950"/>
            <a:ext cx="3864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b="1" lang="en" sz="8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b="1" lang="en" sz="8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infographics &amp; images by </a:t>
            </a:r>
            <a:r>
              <a:rPr b="1" lang="en" sz="8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8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42"/>
          <p:cNvPicPr preferRelativeResize="0"/>
          <p:nvPr/>
        </p:nvPicPr>
        <p:blipFill>
          <a:blip r:embed="rId2">
            <a:alphaModFix amt="78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0" name="Google Shape;220;p42"/>
          <p:cNvGrpSpPr/>
          <p:nvPr/>
        </p:nvGrpSpPr>
        <p:grpSpPr>
          <a:xfrm>
            <a:off x="6215323" y="535000"/>
            <a:ext cx="2604902" cy="4608600"/>
            <a:chOff x="6215323" y="535000"/>
            <a:chExt cx="2604902" cy="4608600"/>
          </a:xfrm>
        </p:grpSpPr>
        <p:sp>
          <p:nvSpPr>
            <p:cNvPr id="221" name="Google Shape;221;p42"/>
            <p:cNvSpPr/>
            <p:nvPr/>
          </p:nvSpPr>
          <p:spPr>
            <a:xfrm rot="-5400000">
              <a:off x="7596075" y="1714575"/>
              <a:ext cx="123900" cy="2304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42"/>
            <p:cNvSpPr/>
            <p:nvPr/>
          </p:nvSpPr>
          <p:spPr>
            <a:xfrm rot="-5400000">
              <a:off x="6555525" y="2755125"/>
              <a:ext cx="123900" cy="223800"/>
            </a:xfrm>
            <a:prstGeom prst="rect">
              <a:avLst/>
            </a:pr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42"/>
            <p:cNvSpPr/>
            <p:nvPr/>
          </p:nvSpPr>
          <p:spPr>
            <a:xfrm rot="-5400000">
              <a:off x="8646375" y="2755125"/>
              <a:ext cx="123900" cy="223800"/>
            </a:xfrm>
            <a:prstGeom prst="rect">
              <a:avLst/>
            </a:pr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42"/>
            <p:cNvSpPr/>
            <p:nvPr/>
          </p:nvSpPr>
          <p:spPr>
            <a:xfrm>
              <a:off x="8696325" y="543600"/>
              <a:ext cx="123900" cy="4599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42"/>
            <p:cNvSpPr/>
            <p:nvPr/>
          </p:nvSpPr>
          <p:spPr>
            <a:xfrm>
              <a:off x="6505575" y="535000"/>
              <a:ext cx="123900" cy="460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6" name="Google Shape;226;p42"/>
            <p:cNvGrpSpPr/>
            <p:nvPr/>
          </p:nvGrpSpPr>
          <p:grpSpPr>
            <a:xfrm>
              <a:off x="6215323" y="709602"/>
              <a:ext cx="1789400" cy="1681138"/>
              <a:chOff x="-1147275" y="833450"/>
              <a:chExt cx="1351000" cy="1269550"/>
            </a:xfrm>
          </p:grpSpPr>
          <p:sp>
            <p:nvSpPr>
              <p:cNvPr id="227" name="Google Shape;227;p42"/>
              <p:cNvSpPr/>
              <p:nvPr/>
            </p:nvSpPr>
            <p:spPr>
              <a:xfrm>
                <a:off x="-1147275" y="833450"/>
                <a:ext cx="1351000" cy="1269550"/>
              </a:xfrm>
              <a:custGeom>
                <a:rect b="b" l="l" r="r" t="t"/>
                <a:pathLst>
                  <a:path extrusionOk="0" h="50782" w="54040">
                    <a:moveTo>
                      <a:pt x="43150" y="1"/>
                    </a:moveTo>
                    <a:cubicBezTo>
                      <a:pt x="35114" y="1"/>
                      <a:pt x="22646" y="3136"/>
                      <a:pt x="13705" y="12119"/>
                    </a:cubicBezTo>
                    <a:cubicBezTo>
                      <a:pt x="627" y="25181"/>
                      <a:pt x="0" y="45708"/>
                      <a:pt x="3304" y="49088"/>
                    </a:cubicBezTo>
                    <a:cubicBezTo>
                      <a:pt x="4365" y="50130"/>
                      <a:pt x="7114" y="50781"/>
                      <a:pt x="10791" y="50781"/>
                    </a:cubicBezTo>
                    <a:cubicBezTo>
                      <a:pt x="18832" y="50781"/>
                      <a:pt x="31310" y="47666"/>
                      <a:pt x="40274" y="38703"/>
                    </a:cubicBezTo>
                    <a:cubicBezTo>
                      <a:pt x="53336" y="25640"/>
                      <a:pt x="54040" y="5052"/>
                      <a:pt x="50659" y="1733"/>
                    </a:cubicBezTo>
                    <a:cubicBezTo>
                      <a:pt x="49617" y="667"/>
                      <a:pt x="46854" y="1"/>
                      <a:pt x="43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42"/>
              <p:cNvSpPr/>
              <p:nvPr/>
            </p:nvSpPr>
            <p:spPr>
              <a:xfrm>
                <a:off x="-1147275" y="833450"/>
                <a:ext cx="1273000" cy="1231825"/>
              </a:xfrm>
              <a:custGeom>
                <a:rect b="b" l="l" r="r" t="t"/>
                <a:pathLst>
                  <a:path extrusionOk="0" h="49273" w="50920">
                    <a:moveTo>
                      <a:pt x="43150" y="1"/>
                    </a:moveTo>
                    <a:cubicBezTo>
                      <a:pt x="35114" y="1"/>
                      <a:pt x="22646" y="3136"/>
                      <a:pt x="13705" y="12119"/>
                    </a:cubicBezTo>
                    <a:cubicBezTo>
                      <a:pt x="627" y="25181"/>
                      <a:pt x="0" y="45708"/>
                      <a:pt x="3304" y="49088"/>
                    </a:cubicBezTo>
                    <a:cubicBezTo>
                      <a:pt x="3442" y="49150"/>
                      <a:pt x="3503" y="49211"/>
                      <a:pt x="3564" y="49272"/>
                    </a:cubicBezTo>
                    <a:cubicBezTo>
                      <a:pt x="1270" y="46029"/>
                      <a:pt x="4207" y="28179"/>
                      <a:pt x="17009" y="15377"/>
                    </a:cubicBezTo>
                    <a:cubicBezTo>
                      <a:pt x="27170" y="5216"/>
                      <a:pt x="40593" y="1256"/>
                      <a:pt x="47280" y="1256"/>
                    </a:cubicBezTo>
                    <a:cubicBezTo>
                      <a:pt x="48988" y="1256"/>
                      <a:pt x="50257" y="1514"/>
                      <a:pt x="50919" y="1993"/>
                    </a:cubicBezTo>
                    <a:cubicBezTo>
                      <a:pt x="50858" y="1856"/>
                      <a:pt x="50720" y="1794"/>
                      <a:pt x="50659" y="1733"/>
                    </a:cubicBezTo>
                    <a:cubicBezTo>
                      <a:pt x="49617" y="667"/>
                      <a:pt x="46854" y="1"/>
                      <a:pt x="43150" y="1"/>
                    </a:cubicBezTo>
                    <a:close/>
                  </a:path>
                </a:pathLst>
              </a:custGeom>
              <a:solidFill>
                <a:srgbClr val="000000">
                  <a:alpha val="167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42"/>
              <p:cNvSpPr/>
              <p:nvPr/>
            </p:nvSpPr>
            <p:spPr>
              <a:xfrm>
                <a:off x="-376375" y="848100"/>
                <a:ext cx="524275" cy="524275"/>
              </a:xfrm>
              <a:custGeom>
                <a:rect b="b" l="l" r="r" t="t"/>
                <a:pathLst>
                  <a:path extrusionOk="0" h="20971" w="20971">
                    <a:moveTo>
                      <a:pt x="5935" y="0"/>
                    </a:moveTo>
                    <a:cubicBezTo>
                      <a:pt x="4023" y="321"/>
                      <a:pt x="2050" y="765"/>
                      <a:pt x="0" y="1407"/>
                    </a:cubicBezTo>
                    <a:lnTo>
                      <a:pt x="19579" y="20970"/>
                    </a:lnTo>
                    <a:cubicBezTo>
                      <a:pt x="20206" y="18936"/>
                      <a:pt x="20649" y="16948"/>
                      <a:pt x="20970" y="15036"/>
                    </a:cubicBezTo>
                    <a:lnTo>
                      <a:pt x="5935" y="0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42"/>
              <p:cNvSpPr/>
              <p:nvPr/>
            </p:nvSpPr>
            <p:spPr>
              <a:xfrm>
                <a:off x="-1091450" y="1565075"/>
                <a:ext cx="522375" cy="522750"/>
              </a:xfrm>
              <a:custGeom>
                <a:rect b="b" l="l" r="r" t="t"/>
                <a:pathLst>
                  <a:path extrusionOk="0" h="20910" w="20895">
                    <a:moveTo>
                      <a:pt x="1392" y="0"/>
                    </a:moveTo>
                    <a:cubicBezTo>
                      <a:pt x="765" y="2035"/>
                      <a:pt x="306" y="4023"/>
                      <a:pt x="0" y="5859"/>
                    </a:cubicBezTo>
                    <a:lnTo>
                      <a:pt x="14975" y="20909"/>
                    </a:lnTo>
                    <a:cubicBezTo>
                      <a:pt x="16887" y="20588"/>
                      <a:pt x="18860" y="20145"/>
                      <a:pt x="20894" y="19502"/>
                    </a:cubicBezTo>
                    <a:lnTo>
                      <a:pt x="1392" y="0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42"/>
              <p:cNvSpPr/>
              <p:nvPr/>
            </p:nvSpPr>
            <p:spPr>
              <a:xfrm>
                <a:off x="-1070800" y="1565075"/>
                <a:ext cx="501725" cy="502100"/>
              </a:xfrm>
              <a:custGeom>
                <a:rect b="b" l="l" r="r" t="t"/>
                <a:pathLst>
                  <a:path extrusionOk="0" h="20084" w="20069">
                    <a:moveTo>
                      <a:pt x="566" y="0"/>
                    </a:moveTo>
                    <a:cubicBezTo>
                      <a:pt x="322" y="643"/>
                      <a:pt x="123" y="1346"/>
                      <a:pt x="0" y="1973"/>
                    </a:cubicBezTo>
                    <a:lnTo>
                      <a:pt x="18034" y="20084"/>
                    </a:lnTo>
                    <a:cubicBezTo>
                      <a:pt x="18737" y="19885"/>
                      <a:pt x="19441" y="19762"/>
                      <a:pt x="20068" y="19502"/>
                    </a:cubicBezTo>
                    <a:lnTo>
                      <a:pt x="566" y="0"/>
                    </a:lnTo>
                    <a:close/>
                  </a:path>
                </a:pathLst>
              </a:custGeom>
              <a:solidFill>
                <a:srgbClr val="000000">
                  <a:alpha val="167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42"/>
              <p:cNvSpPr/>
              <p:nvPr/>
            </p:nvSpPr>
            <p:spPr>
              <a:xfrm>
                <a:off x="-376375" y="868750"/>
                <a:ext cx="503625" cy="503625"/>
              </a:xfrm>
              <a:custGeom>
                <a:rect b="b" l="l" r="r" t="t"/>
                <a:pathLst>
                  <a:path extrusionOk="0" h="20145" w="20145">
                    <a:moveTo>
                      <a:pt x="2050" y="0"/>
                    </a:moveTo>
                    <a:cubicBezTo>
                      <a:pt x="1407" y="199"/>
                      <a:pt x="704" y="382"/>
                      <a:pt x="0" y="581"/>
                    </a:cubicBezTo>
                    <a:lnTo>
                      <a:pt x="19579" y="20144"/>
                    </a:lnTo>
                    <a:cubicBezTo>
                      <a:pt x="19762" y="19441"/>
                      <a:pt x="19961" y="18737"/>
                      <a:pt x="20145" y="18110"/>
                    </a:cubicBezTo>
                    <a:lnTo>
                      <a:pt x="2050" y="0"/>
                    </a:lnTo>
                    <a:close/>
                  </a:path>
                </a:pathLst>
              </a:custGeom>
              <a:solidFill>
                <a:srgbClr val="000000">
                  <a:alpha val="167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42"/>
              <p:cNvSpPr/>
              <p:nvPr/>
            </p:nvSpPr>
            <p:spPr>
              <a:xfrm>
                <a:off x="-722075" y="1220625"/>
                <a:ext cx="500575" cy="495025"/>
              </a:xfrm>
              <a:custGeom>
                <a:rect b="b" l="l" r="r" t="t"/>
                <a:pathLst>
                  <a:path extrusionOk="0" h="19801" w="20023">
                    <a:moveTo>
                      <a:pt x="18776" y="1"/>
                    </a:moveTo>
                    <a:cubicBezTo>
                      <a:pt x="18497" y="1"/>
                      <a:pt x="18226" y="112"/>
                      <a:pt x="18034" y="333"/>
                    </a:cubicBezTo>
                    <a:lnTo>
                      <a:pt x="16383" y="1985"/>
                    </a:lnTo>
                    <a:lnTo>
                      <a:pt x="15235" y="838"/>
                    </a:lnTo>
                    <a:cubicBezTo>
                      <a:pt x="15014" y="616"/>
                      <a:pt x="14727" y="506"/>
                      <a:pt x="14440" y="506"/>
                    </a:cubicBezTo>
                    <a:cubicBezTo>
                      <a:pt x="14153" y="506"/>
                      <a:pt x="13866" y="616"/>
                      <a:pt x="13645" y="838"/>
                    </a:cubicBezTo>
                    <a:cubicBezTo>
                      <a:pt x="13201" y="1282"/>
                      <a:pt x="13201" y="1985"/>
                      <a:pt x="13645" y="2368"/>
                    </a:cubicBezTo>
                    <a:lnTo>
                      <a:pt x="14792" y="3515"/>
                    </a:lnTo>
                    <a:lnTo>
                      <a:pt x="12115" y="6192"/>
                    </a:lnTo>
                    <a:lnTo>
                      <a:pt x="10968" y="5045"/>
                    </a:lnTo>
                    <a:cubicBezTo>
                      <a:pt x="10746" y="4853"/>
                      <a:pt x="10459" y="4758"/>
                      <a:pt x="10180" y="4758"/>
                    </a:cubicBezTo>
                    <a:cubicBezTo>
                      <a:pt x="9901" y="4758"/>
                      <a:pt x="9630" y="4853"/>
                      <a:pt x="9438" y="5045"/>
                    </a:cubicBezTo>
                    <a:cubicBezTo>
                      <a:pt x="8995" y="5488"/>
                      <a:pt x="8995" y="6192"/>
                      <a:pt x="9438" y="6635"/>
                    </a:cubicBezTo>
                    <a:lnTo>
                      <a:pt x="10524" y="7782"/>
                    </a:lnTo>
                    <a:lnTo>
                      <a:pt x="7848" y="10459"/>
                    </a:lnTo>
                    <a:lnTo>
                      <a:pt x="6762" y="9312"/>
                    </a:lnTo>
                    <a:cubicBezTo>
                      <a:pt x="6540" y="9090"/>
                      <a:pt x="6253" y="8979"/>
                      <a:pt x="5966" y="8979"/>
                    </a:cubicBezTo>
                    <a:cubicBezTo>
                      <a:pt x="5679" y="8979"/>
                      <a:pt x="5393" y="9090"/>
                      <a:pt x="5171" y="9312"/>
                    </a:cubicBezTo>
                    <a:cubicBezTo>
                      <a:pt x="4727" y="9771"/>
                      <a:pt x="4727" y="10459"/>
                      <a:pt x="5171" y="10918"/>
                    </a:cubicBezTo>
                    <a:lnTo>
                      <a:pt x="6318" y="11989"/>
                    </a:lnTo>
                    <a:lnTo>
                      <a:pt x="3641" y="14665"/>
                    </a:lnTo>
                    <a:lnTo>
                      <a:pt x="2494" y="13595"/>
                    </a:lnTo>
                    <a:cubicBezTo>
                      <a:pt x="2272" y="13365"/>
                      <a:pt x="1986" y="13251"/>
                      <a:pt x="1699" y="13251"/>
                    </a:cubicBezTo>
                    <a:cubicBezTo>
                      <a:pt x="1412" y="13251"/>
                      <a:pt x="1125" y="13365"/>
                      <a:pt x="903" y="13595"/>
                    </a:cubicBezTo>
                    <a:cubicBezTo>
                      <a:pt x="521" y="13977"/>
                      <a:pt x="521" y="14665"/>
                      <a:pt x="903" y="15124"/>
                    </a:cubicBezTo>
                    <a:lnTo>
                      <a:pt x="2051" y="16272"/>
                    </a:lnTo>
                    <a:lnTo>
                      <a:pt x="383" y="17923"/>
                    </a:lnTo>
                    <a:cubicBezTo>
                      <a:pt x="1" y="18367"/>
                      <a:pt x="1" y="19071"/>
                      <a:pt x="383" y="19514"/>
                    </a:cubicBezTo>
                    <a:cubicBezTo>
                      <a:pt x="605" y="19705"/>
                      <a:pt x="892" y="19801"/>
                      <a:pt x="1179" y="19801"/>
                    </a:cubicBezTo>
                    <a:cubicBezTo>
                      <a:pt x="1466" y="19801"/>
                      <a:pt x="1752" y="19705"/>
                      <a:pt x="1974" y="19514"/>
                    </a:cubicBezTo>
                    <a:lnTo>
                      <a:pt x="3641" y="17862"/>
                    </a:lnTo>
                    <a:lnTo>
                      <a:pt x="4911" y="19132"/>
                    </a:lnTo>
                    <a:cubicBezTo>
                      <a:pt x="5133" y="19354"/>
                      <a:pt x="5419" y="19464"/>
                      <a:pt x="5706" y="19464"/>
                    </a:cubicBezTo>
                    <a:cubicBezTo>
                      <a:pt x="5993" y="19464"/>
                      <a:pt x="6280" y="19354"/>
                      <a:pt x="6502" y="19132"/>
                    </a:cubicBezTo>
                    <a:cubicBezTo>
                      <a:pt x="6884" y="18688"/>
                      <a:pt x="6884" y="17985"/>
                      <a:pt x="6502" y="17541"/>
                    </a:cubicBezTo>
                    <a:lnTo>
                      <a:pt x="5232" y="16272"/>
                    </a:lnTo>
                    <a:lnTo>
                      <a:pt x="7848" y="13595"/>
                    </a:lnTo>
                    <a:lnTo>
                      <a:pt x="9178" y="14864"/>
                    </a:lnTo>
                    <a:cubicBezTo>
                      <a:pt x="9370" y="15086"/>
                      <a:pt x="9641" y="15197"/>
                      <a:pt x="9920" y="15197"/>
                    </a:cubicBezTo>
                    <a:cubicBezTo>
                      <a:pt x="10199" y="15197"/>
                      <a:pt x="10486" y="15086"/>
                      <a:pt x="10708" y="14864"/>
                    </a:cubicBezTo>
                    <a:cubicBezTo>
                      <a:pt x="11151" y="14421"/>
                      <a:pt x="11151" y="13717"/>
                      <a:pt x="10708" y="13335"/>
                    </a:cubicBezTo>
                    <a:lnTo>
                      <a:pt x="9438" y="11989"/>
                    </a:lnTo>
                    <a:lnTo>
                      <a:pt x="12115" y="9389"/>
                    </a:lnTo>
                    <a:lnTo>
                      <a:pt x="13385" y="10658"/>
                    </a:lnTo>
                    <a:cubicBezTo>
                      <a:pt x="13606" y="10849"/>
                      <a:pt x="13893" y="10945"/>
                      <a:pt x="14180" y="10945"/>
                    </a:cubicBezTo>
                    <a:cubicBezTo>
                      <a:pt x="14467" y="10945"/>
                      <a:pt x="14754" y="10849"/>
                      <a:pt x="14975" y="10658"/>
                    </a:cubicBezTo>
                    <a:cubicBezTo>
                      <a:pt x="15434" y="10214"/>
                      <a:pt x="15434" y="9511"/>
                      <a:pt x="14975" y="9067"/>
                    </a:cubicBezTo>
                    <a:lnTo>
                      <a:pt x="13706" y="7782"/>
                    </a:lnTo>
                    <a:lnTo>
                      <a:pt x="16383" y="5106"/>
                    </a:lnTo>
                    <a:lnTo>
                      <a:pt x="17652" y="6391"/>
                    </a:lnTo>
                    <a:cubicBezTo>
                      <a:pt x="17882" y="6612"/>
                      <a:pt x="18168" y="6723"/>
                      <a:pt x="18446" y="6723"/>
                    </a:cubicBezTo>
                    <a:cubicBezTo>
                      <a:pt x="18723" y="6723"/>
                      <a:pt x="18990" y="6612"/>
                      <a:pt x="19182" y="6391"/>
                    </a:cubicBezTo>
                    <a:cubicBezTo>
                      <a:pt x="19641" y="5947"/>
                      <a:pt x="19641" y="5243"/>
                      <a:pt x="19182" y="4800"/>
                    </a:cubicBezTo>
                    <a:lnTo>
                      <a:pt x="17912" y="3515"/>
                    </a:lnTo>
                    <a:lnTo>
                      <a:pt x="19564" y="1863"/>
                    </a:lnTo>
                    <a:cubicBezTo>
                      <a:pt x="20023" y="1481"/>
                      <a:pt x="20023" y="777"/>
                      <a:pt x="19564" y="333"/>
                    </a:cubicBezTo>
                    <a:cubicBezTo>
                      <a:pt x="19342" y="112"/>
                      <a:pt x="19055" y="1"/>
                      <a:pt x="18776" y="1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43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-12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43"/>
          <p:cNvSpPr/>
          <p:nvPr/>
        </p:nvSpPr>
        <p:spPr>
          <a:xfrm>
            <a:off x="2060042" y="2073851"/>
            <a:ext cx="526465" cy="581773"/>
          </a:xfrm>
          <a:custGeom>
            <a:rect b="b" l="l" r="r" t="t"/>
            <a:pathLst>
              <a:path extrusionOk="0" h="3681" w="3331">
                <a:moveTo>
                  <a:pt x="1478" y="1"/>
                </a:moveTo>
                <a:cubicBezTo>
                  <a:pt x="1478" y="1"/>
                  <a:pt x="45" y="1548"/>
                  <a:pt x="14" y="1602"/>
                </a:cubicBezTo>
                <a:cubicBezTo>
                  <a:pt x="1" y="1646"/>
                  <a:pt x="662" y="3345"/>
                  <a:pt x="1322" y="3655"/>
                </a:cubicBezTo>
                <a:cubicBezTo>
                  <a:pt x="1357" y="3673"/>
                  <a:pt x="1394" y="3681"/>
                  <a:pt x="1432" y="3681"/>
                </a:cubicBezTo>
                <a:cubicBezTo>
                  <a:pt x="2121" y="3681"/>
                  <a:pt x="3330" y="1066"/>
                  <a:pt x="3301" y="999"/>
                </a:cubicBezTo>
                <a:lnTo>
                  <a:pt x="1478" y="1"/>
                </a:lnTo>
                <a:close/>
              </a:path>
            </a:pathLst>
          </a:custGeom>
          <a:solidFill>
            <a:srgbClr val="D472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43"/>
          <p:cNvSpPr/>
          <p:nvPr/>
        </p:nvSpPr>
        <p:spPr>
          <a:xfrm>
            <a:off x="727997" y="3004276"/>
            <a:ext cx="603593" cy="1061131"/>
          </a:xfrm>
          <a:custGeom>
            <a:rect b="b" l="l" r="r" t="t"/>
            <a:pathLst>
              <a:path extrusionOk="0" h="6714" w="3819">
                <a:moveTo>
                  <a:pt x="617" y="0"/>
                </a:moveTo>
                <a:lnTo>
                  <a:pt x="0" y="1393"/>
                </a:lnTo>
                <a:cubicBezTo>
                  <a:pt x="0" y="1393"/>
                  <a:pt x="971" y="2782"/>
                  <a:pt x="1180" y="3203"/>
                </a:cubicBezTo>
                <a:cubicBezTo>
                  <a:pt x="1393" y="3625"/>
                  <a:pt x="1531" y="4454"/>
                  <a:pt x="1531" y="4454"/>
                </a:cubicBezTo>
                <a:cubicBezTo>
                  <a:pt x="1393" y="4734"/>
                  <a:pt x="1939" y="5563"/>
                  <a:pt x="2010" y="5705"/>
                </a:cubicBezTo>
                <a:cubicBezTo>
                  <a:pt x="2080" y="5846"/>
                  <a:pt x="2151" y="6197"/>
                  <a:pt x="2151" y="6197"/>
                </a:cubicBezTo>
                <a:cubicBezTo>
                  <a:pt x="2129" y="6153"/>
                  <a:pt x="2094" y="6136"/>
                  <a:pt x="2057" y="6136"/>
                </a:cubicBezTo>
                <a:cubicBezTo>
                  <a:pt x="1976" y="6136"/>
                  <a:pt x="1890" y="6219"/>
                  <a:pt x="1939" y="6268"/>
                </a:cubicBezTo>
                <a:cubicBezTo>
                  <a:pt x="2010" y="6335"/>
                  <a:pt x="2010" y="6548"/>
                  <a:pt x="2290" y="6689"/>
                </a:cubicBezTo>
                <a:cubicBezTo>
                  <a:pt x="2324" y="6706"/>
                  <a:pt x="2357" y="6714"/>
                  <a:pt x="2388" y="6714"/>
                </a:cubicBezTo>
                <a:cubicBezTo>
                  <a:pt x="2605" y="6714"/>
                  <a:pt x="2711" y="6335"/>
                  <a:pt x="2711" y="6335"/>
                </a:cubicBezTo>
                <a:cubicBezTo>
                  <a:pt x="2805" y="6406"/>
                  <a:pt x="2898" y="6430"/>
                  <a:pt x="2979" y="6430"/>
                </a:cubicBezTo>
                <a:cubicBezTo>
                  <a:pt x="3142" y="6430"/>
                  <a:pt x="3260" y="6335"/>
                  <a:pt x="3260" y="6335"/>
                </a:cubicBezTo>
                <a:cubicBezTo>
                  <a:pt x="3343" y="6366"/>
                  <a:pt x="3413" y="6381"/>
                  <a:pt x="3473" y="6381"/>
                </a:cubicBezTo>
                <a:cubicBezTo>
                  <a:pt x="3819" y="6381"/>
                  <a:pt x="3810" y="5894"/>
                  <a:pt x="3753" y="5368"/>
                </a:cubicBezTo>
                <a:cubicBezTo>
                  <a:pt x="3682" y="4734"/>
                  <a:pt x="3399" y="4174"/>
                  <a:pt x="2782" y="3345"/>
                </a:cubicBezTo>
                <a:cubicBezTo>
                  <a:pt x="2151" y="2502"/>
                  <a:pt x="1868" y="634"/>
                  <a:pt x="1868" y="351"/>
                </a:cubicBezTo>
                <a:lnTo>
                  <a:pt x="617" y="0"/>
                </a:lnTo>
                <a:close/>
              </a:path>
            </a:pathLst>
          </a:custGeom>
          <a:solidFill>
            <a:srgbClr val="D472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43"/>
          <p:cNvSpPr/>
          <p:nvPr/>
        </p:nvSpPr>
        <p:spPr>
          <a:xfrm>
            <a:off x="1651325" y="1419060"/>
            <a:ext cx="1072843" cy="970412"/>
          </a:xfrm>
          <a:custGeom>
            <a:rect b="b" l="l" r="r" t="t"/>
            <a:pathLst>
              <a:path extrusionOk="0" h="6140" w="6788">
                <a:moveTo>
                  <a:pt x="2995" y="0"/>
                </a:moveTo>
                <a:cubicBezTo>
                  <a:pt x="1744" y="0"/>
                  <a:pt x="662" y="803"/>
                  <a:pt x="213" y="1912"/>
                </a:cubicBezTo>
                <a:cubicBezTo>
                  <a:pt x="213" y="1912"/>
                  <a:pt x="254" y="1996"/>
                  <a:pt x="186" y="2023"/>
                </a:cubicBezTo>
                <a:cubicBezTo>
                  <a:pt x="170" y="2037"/>
                  <a:pt x="170" y="2037"/>
                  <a:pt x="170" y="2054"/>
                </a:cubicBezTo>
                <a:cubicBezTo>
                  <a:pt x="58" y="2374"/>
                  <a:pt x="1" y="2711"/>
                  <a:pt x="1" y="3065"/>
                </a:cubicBezTo>
                <a:cubicBezTo>
                  <a:pt x="1" y="3190"/>
                  <a:pt x="1" y="3318"/>
                  <a:pt x="18" y="3429"/>
                </a:cubicBezTo>
                <a:cubicBezTo>
                  <a:pt x="200" y="4946"/>
                  <a:pt x="1464" y="6140"/>
                  <a:pt x="2995" y="6140"/>
                </a:cubicBezTo>
                <a:cubicBezTo>
                  <a:pt x="3234" y="6140"/>
                  <a:pt x="3474" y="6099"/>
                  <a:pt x="3696" y="6042"/>
                </a:cubicBezTo>
                <a:lnTo>
                  <a:pt x="4033" y="5155"/>
                </a:lnTo>
                <a:lnTo>
                  <a:pt x="5355" y="4946"/>
                </a:lnTo>
                <a:lnTo>
                  <a:pt x="6198" y="5368"/>
                </a:lnTo>
                <a:cubicBezTo>
                  <a:pt x="6198" y="5368"/>
                  <a:pt x="6788" y="284"/>
                  <a:pt x="32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43"/>
          <p:cNvSpPr/>
          <p:nvPr/>
        </p:nvSpPr>
        <p:spPr>
          <a:xfrm>
            <a:off x="1593794" y="1721247"/>
            <a:ext cx="169114" cy="403969"/>
          </a:xfrm>
          <a:custGeom>
            <a:rect b="b" l="l" r="r" t="t"/>
            <a:pathLst>
              <a:path extrusionOk="0" h="2556" w="1070">
                <a:moveTo>
                  <a:pt x="422" y="0"/>
                </a:moveTo>
                <a:lnTo>
                  <a:pt x="1" y="745"/>
                </a:lnTo>
                <a:cubicBezTo>
                  <a:pt x="1" y="745"/>
                  <a:pt x="196" y="1136"/>
                  <a:pt x="382" y="1517"/>
                </a:cubicBezTo>
                <a:cubicBezTo>
                  <a:pt x="550" y="1854"/>
                  <a:pt x="689" y="2191"/>
                  <a:pt x="702" y="2262"/>
                </a:cubicBezTo>
                <a:cubicBezTo>
                  <a:pt x="719" y="2417"/>
                  <a:pt x="689" y="2485"/>
                  <a:pt x="689" y="2485"/>
                </a:cubicBezTo>
                <a:lnTo>
                  <a:pt x="888" y="2556"/>
                </a:lnTo>
                <a:lnTo>
                  <a:pt x="1070" y="1881"/>
                </a:lnTo>
                <a:cubicBezTo>
                  <a:pt x="1070" y="1881"/>
                  <a:pt x="564" y="337"/>
                  <a:pt x="534" y="142"/>
                </a:cubicBezTo>
                <a:lnTo>
                  <a:pt x="534" y="111"/>
                </a:lnTo>
                <a:lnTo>
                  <a:pt x="550" y="111"/>
                </a:lnTo>
                <a:cubicBezTo>
                  <a:pt x="564" y="71"/>
                  <a:pt x="564" y="41"/>
                  <a:pt x="57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43"/>
          <p:cNvSpPr/>
          <p:nvPr/>
        </p:nvSpPr>
        <p:spPr>
          <a:xfrm>
            <a:off x="-273250" y="1805328"/>
            <a:ext cx="2222657" cy="1555345"/>
          </a:xfrm>
          <a:custGeom>
            <a:rect b="b" l="l" r="r" t="t"/>
            <a:pathLst>
              <a:path extrusionOk="0" h="9841" w="14063">
                <a:moveTo>
                  <a:pt x="9397" y="1"/>
                </a:moveTo>
                <a:lnTo>
                  <a:pt x="8837" y="351"/>
                </a:lnTo>
                <a:lnTo>
                  <a:pt x="8274" y="351"/>
                </a:lnTo>
                <a:lnTo>
                  <a:pt x="7994" y="564"/>
                </a:lnTo>
                <a:lnTo>
                  <a:pt x="7866" y="493"/>
                </a:lnTo>
                <a:lnTo>
                  <a:pt x="7445" y="830"/>
                </a:lnTo>
                <a:lnTo>
                  <a:pt x="7165" y="830"/>
                </a:lnTo>
                <a:lnTo>
                  <a:pt x="7023" y="1042"/>
                </a:lnTo>
                <a:lnTo>
                  <a:pt x="6265" y="1110"/>
                </a:lnTo>
                <a:lnTo>
                  <a:pt x="6126" y="1393"/>
                </a:lnTo>
                <a:lnTo>
                  <a:pt x="5985" y="1322"/>
                </a:lnTo>
                <a:lnTo>
                  <a:pt x="5843" y="1531"/>
                </a:lnTo>
                <a:lnTo>
                  <a:pt x="5351" y="1744"/>
                </a:lnTo>
                <a:lnTo>
                  <a:pt x="5142" y="1602"/>
                </a:lnTo>
                <a:lnTo>
                  <a:pt x="4929" y="1815"/>
                </a:lnTo>
                <a:lnTo>
                  <a:pt x="4734" y="1602"/>
                </a:lnTo>
                <a:lnTo>
                  <a:pt x="2640" y="1953"/>
                </a:lnTo>
                <a:lnTo>
                  <a:pt x="759" y="1953"/>
                </a:lnTo>
                <a:cubicBezTo>
                  <a:pt x="759" y="1953"/>
                  <a:pt x="0" y="3962"/>
                  <a:pt x="142" y="5705"/>
                </a:cubicBezTo>
                <a:cubicBezTo>
                  <a:pt x="261" y="7366"/>
                  <a:pt x="4131" y="9840"/>
                  <a:pt x="5395" y="9840"/>
                </a:cubicBezTo>
                <a:cubicBezTo>
                  <a:pt x="5458" y="9840"/>
                  <a:pt x="5514" y="9834"/>
                  <a:pt x="5563" y="9822"/>
                </a:cubicBezTo>
                <a:cubicBezTo>
                  <a:pt x="6602" y="9538"/>
                  <a:pt x="7994" y="8696"/>
                  <a:pt x="7994" y="8696"/>
                </a:cubicBezTo>
                <a:cubicBezTo>
                  <a:pt x="8238" y="8730"/>
                  <a:pt x="8477" y="8746"/>
                  <a:pt x="8711" y="8746"/>
                </a:cubicBezTo>
                <a:cubicBezTo>
                  <a:pt x="11826" y="8746"/>
                  <a:pt x="14063" y="5914"/>
                  <a:pt x="14063" y="5914"/>
                </a:cubicBezTo>
                <a:cubicBezTo>
                  <a:pt x="14063" y="5914"/>
                  <a:pt x="12040" y="1"/>
                  <a:pt x="1196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43"/>
          <p:cNvSpPr/>
          <p:nvPr/>
        </p:nvSpPr>
        <p:spPr>
          <a:xfrm>
            <a:off x="995101" y="2564272"/>
            <a:ext cx="1007569" cy="2640183"/>
          </a:xfrm>
          <a:custGeom>
            <a:rect b="b" l="l" r="r" t="t"/>
            <a:pathLst>
              <a:path extrusionOk="0" h="16705" w="6375">
                <a:moveTo>
                  <a:pt x="784" y="1"/>
                </a:moveTo>
                <a:cubicBezTo>
                  <a:pt x="15" y="1"/>
                  <a:pt x="0" y="786"/>
                  <a:pt x="40" y="1112"/>
                </a:cubicBezTo>
                <a:cubicBezTo>
                  <a:pt x="107" y="1604"/>
                  <a:pt x="1163" y="2434"/>
                  <a:pt x="1163" y="2434"/>
                </a:cubicBezTo>
                <a:cubicBezTo>
                  <a:pt x="741" y="4177"/>
                  <a:pt x="1513" y="6409"/>
                  <a:pt x="1780" y="7167"/>
                </a:cubicBezTo>
                <a:cubicBezTo>
                  <a:pt x="2063" y="7939"/>
                  <a:pt x="2063" y="8769"/>
                  <a:pt x="2063" y="8769"/>
                </a:cubicBezTo>
                <a:cubicBezTo>
                  <a:pt x="2130" y="9878"/>
                  <a:pt x="4224" y="14544"/>
                  <a:pt x="4224" y="14544"/>
                </a:cubicBezTo>
                <a:cubicBezTo>
                  <a:pt x="4015" y="15036"/>
                  <a:pt x="4507" y="16705"/>
                  <a:pt x="4507" y="16705"/>
                </a:cubicBezTo>
                <a:lnTo>
                  <a:pt x="6375" y="16705"/>
                </a:lnTo>
                <a:lnTo>
                  <a:pt x="4844" y="11621"/>
                </a:lnTo>
                <a:cubicBezTo>
                  <a:pt x="4982" y="10653"/>
                  <a:pt x="3944" y="7238"/>
                  <a:pt x="3944" y="7238"/>
                </a:cubicBezTo>
                <a:cubicBezTo>
                  <a:pt x="4295" y="6692"/>
                  <a:pt x="4015" y="4035"/>
                  <a:pt x="4015" y="4035"/>
                </a:cubicBezTo>
                <a:cubicBezTo>
                  <a:pt x="4055" y="3978"/>
                  <a:pt x="4099" y="3910"/>
                  <a:pt x="4126" y="3853"/>
                </a:cubicBezTo>
                <a:cubicBezTo>
                  <a:pt x="5080" y="2225"/>
                  <a:pt x="3523" y="1254"/>
                  <a:pt x="3523" y="1254"/>
                </a:cubicBezTo>
                <a:lnTo>
                  <a:pt x="2413" y="623"/>
                </a:lnTo>
                <a:cubicBezTo>
                  <a:pt x="2400" y="623"/>
                  <a:pt x="2383" y="606"/>
                  <a:pt x="2370" y="606"/>
                </a:cubicBezTo>
                <a:cubicBezTo>
                  <a:pt x="1641" y="163"/>
                  <a:pt x="1134" y="1"/>
                  <a:pt x="784" y="1"/>
                </a:cubicBezTo>
                <a:close/>
              </a:path>
            </a:pathLst>
          </a:custGeom>
          <a:solidFill>
            <a:srgbClr val="D472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43"/>
          <p:cNvSpPr/>
          <p:nvPr/>
        </p:nvSpPr>
        <p:spPr>
          <a:xfrm>
            <a:off x="1358300" y="2660049"/>
            <a:ext cx="439853" cy="513338"/>
          </a:xfrm>
          <a:custGeom>
            <a:rect b="b" l="l" r="r" t="t"/>
            <a:pathLst>
              <a:path extrusionOk="0" h="3248" w="2783">
                <a:moveTo>
                  <a:pt x="72" y="0"/>
                </a:moveTo>
                <a:cubicBezTo>
                  <a:pt x="1" y="803"/>
                  <a:pt x="156" y="1757"/>
                  <a:pt x="985" y="2559"/>
                </a:cubicBezTo>
                <a:cubicBezTo>
                  <a:pt x="1282" y="2853"/>
                  <a:pt x="1575" y="3079"/>
                  <a:pt x="1828" y="3247"/>
                </a:cubicBezTo>
                <a:cubicBezTo>
                  <a:pt x="2782" y="1619"/>
                  <a:pt x="1225" y="648"/>
                  <a:pt x="1225" y="648"/>
                </a:cubicBezTo>
                <a:lnTo>
                  <a:pt x="115" y="17"/>
                </a:lnTo>
                <a:cubicBezTo>
                  <a:pt x="102" y="17"/>
                  <a:pt x="85" y="0"/>
                  <a:pt x="72" y="0"/>
                </a:cubicBezTo>
                <a:close/>
              </a:path>
            </a:pathLst>
          </a:custGeom>
          <a:solidFill>
            <a:srgbClr val="000000">
              <a:alpha val="16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43"/>
          <p:cNvSpPr/>
          <p:nvPr/>
        </p:nvSpPr>
        <p:spPr>
          <a:xfrm>
            <a:off x="-373454" y="3577041"/>
            <a:ext cx="1177314" cy="1341349"/>
          </a:xfrm>
          <a:custGeom>
            <a:rect b="b" l="l" r="r" t="t"/>
            <a:pathLst>
              <a:path extrusionOk="0" h="8487" w="7449">
                <a:moveTo>
                  <a:pt x="5368" y="1"/>
                </a:moveTo>
                <a:lnTo>
                  <a:pt x="3908" y="1393"/>
                </a:lnTo>
                <a:cubicBezTo>
                  <a:pt x="3908" y="1393"/>
                  <a:pt x="1814" y="3133"/>
                  <a:pt x="1251" y="4383"/>
                </a:cubicBezTo>
                <a:cubicBezTo>
                  <a:pt x="705" y="5634"/>
                  <a:pt x="1" y="6477"/>
                  <a:pt x="1" y="6477"/>
                </a:cubicBezTo>
                <a:lnTo>
                  <a:pt x="1535" y="8486"/>
                </a:lnTo>
                <a:cubicBezTo>
                  <a:pt x="1535" y="8486"/>
                  <a:pt x="2431" y="6605"/>
                  <a:pt x="2715" y="6335"/>
                </a:cubicBezTo>
                <a:cubicBezTo>
                  <a:pt x="2994" y="6056"/>
                  <a:pt x="6477" y="4033"/>
                  <a:pt x="6969" y="3203"/>
                </a:cubicBezTo>
                <a:cubicBezTo>
                  <a:pt x="7448" y="2361"/>
                  <a:pt x="7165" y="1464"/>
                  <a:pt x="7165" y="1464"/>
                </a:cubicBezTo>
                <a:lnTo>
                  <a:pt x="5368" y="1"/>
                </a:lnTo>
                <a:close/>
              </a:path>
            </a:pathLst>
          </a:custGeom>
          <a:solidFill>
            <a:srgbClr val="D472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43"/>
          <p:cNvSpPr/>
          <p:nvPr/>
        </p:nvSpPr>
        <p:spPr>
          <a:xfrm>
            <a:off x="-290794" y="2609474"/>
            <a:ext cx="1138750" cy="1444554"/>
          </a:xfrm>
          <a:custGeom>
            <a:rect b="b" l="l" r="r" t="t"/>
            <a:pathLst>
              <a:path extrusionOk="0" h="9140" w="7205">
                <a:moveTo>
                  <a:pt x="1908" y="0"/>
                </a:moveTo>
                <a:lnTo>
                  <a:pt x="1908" y="68"/>
                </a:lnTo>
                <a:lnTo>
                  <a:pt x="41" y="4619"/>
                </a:lnTo>
                <a:cubicBezTo>
                  <a:pt x="0" y="4734"/>
                  <a:pt x="0" y="4858"/>
                  <a:pt x="54" y="4973"/>
                </a:cubicBezTo>
                <a:lnTo>
                  <a:pt x="1544" y="8034"/>
                </a:lnTo>
                <a:cubicBezTo>
                  <a:pt x="1627" y="8177"/>
                  <a:pt x="1780" y="8269"/>
                  <a:pt x="1946" y="8269"/>
                </a:cubicBezTo>
                <a:cubicBezTo>
                  <a:pt x="1976" y="8269"/>
                  <a:pt x="2006" y="8266"/>
                  <a:pt x="2037" y="8260"/>
                </a:cubicBezTo>
                <a:cubicBezTo>
                  <a:pt x="2428" y="8176"/>
                  <a:pt x="3132" y="8048"/>
                  <a:pt x="4073" y="7990"/>
                </a:cubicBezTo>
                <a:cubicBezTo>
                  <a:pt x="4102" y="7989"/>
                  <a:pt x="4132" y="7988"/>
                  <a:pt x="4161" y="7988"/>
                </a:cubicBezTo>
                <a:cubicBezTo>
                  <a:pt x="5065" y="7988"/>
                  <a:pt x="5857" y="8581"/>
                  <a:pt x="6305" y="9019"/>
                </a:cubicBezTo>
                <a:cubicBezTo>
                  <a:pt x="6393" y="9101"/>
                  <a:pt x="6502" y="9140"/>
                  <a:pt x="6607" y="9140"/>
                </a:cubicBezTo>
                <a:cubicBezTo>
                  <a:pt x="6788" y="9140"/>
                  <a:pt x="6961" y="9028"/>
                  <a:pt x="7023" y="8833"/>
                </a:cubicBezTo>
                <a:cubicBezTo>
                  <a:pt x="7121" y="8526"/>
                  <a:pt x="7205" y="8091"/>
                  <a:pt x="7205" y="7515"/>
                </a:cubicBezTo>
                <a:cubicBezTo>
                  <a:pt x="7205" y="6123"/>
                  <a:pt x="1908" y="0"/>
                  <a:pt x="1908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43"/>
          <p:cNvSpPr/>
          <p:nvPr/>
        </p:nvSpPr>
        <p:spPr>
          <a:xfrm>
            <a:off x="2060042" y="2188593"/>
            <a:ext cx="584153" cy="571026"/>
          </a:xfrm>
          <a:custGeom>
            <a:rect b="b" l="l" r="r" t="t"/>
            <a:pathLst>
              <a:path extrusionOk="0" h="3613" w="3696">
                <a:moveTo>
                  <a:pt x="1966" y="246"/>
                </a:moveTo>
                <a:lnTo>
                  <a:pt x="1966" y="246"/>
                </a:lnTo>
                <a:cubicBezTo>
                  <a:pt x="1744" y="556"/>
                  <a:pt x="1504" y="849"/>
                  <a:pt x="1252" y="1146"/>
                </a:cubicBezTo>
                <a:cubicBezTo>
                  <a:pt x="1238" y="1116"/>
                  <a:pt x="1208" y="1089"/>
                  <a:pt x="1181" y="1062"/>
                </a:cubicBezTo>
                <a:cubicBezTo>
                  <a:pt x="1208" y="1045"/>
                  <a:pt x="1225" y="1018"/>
                  <a:pt x="1238" y="991"/>
                </a:cubicBezTo>
                <a:cubicBezTo>
                  <a:pt x="1279" y="907"/>
                  <a:pt x="1309" y="822"/>
                  <a:pt x="1349" y="738"/>
                </a:cubicBezTo>
                <a:cubicBezTo>
                  <a:pt x="1393" y="667"/>
                  <a:pt x="1434" y="583"/>
                  <a:pt x="1447" y="499"/>
                </a:cubicBezTo>
                <a:cubicBezTo>
                  <a:pt x="1447" y="428"/>
                  <a:pt x="1447" y="357"/>
                  <a:pt x="1420" y="286"/>
                </a:cubicBezTo>
                <a:cubicBezTo>
                  <a:pt x="1602" y="273"/>
                  <a:pt x="1784" y="259"/>
                  <a:pt x="1966" y="246"/>
                </a:cubicBezTo>
                <a:close/>
                <a:moveTo>
                  <a:pt x="2755" y="162"/>
                </a:moveTo>
                <a:cubicBezTo>
                  <a:pt x="2769" y="175"/>
                  <a:pt x="2796" y="189"/>
                  <a:pt x="2809" y="189"/>
                </a:cubicBezTo>
                <a:cubicBezTo>
                  <a:pt x="2880" y="232"/>
                  <a:pt x="2951" y="259"/>
                  <a:pt x="3035" y="303"/>
                </a:cubicBezTo>
                <a:cubicBezTo>
                  <a:pt x="2867" y="681"/>
                  <a:pt x="2587" y="1004"/>
                  <a:pt x="2304" y="1298"/>
                </a:cubicBezTo>
                <a:cubicBezTo>
                  <a:pt x="2165" y="1453"/>
                  <a:pt x="2010" y="1608"/>
                  <a:pt x="1855" y="1763"/>
                </a:cubicBezTo>
                <a:cubicBezTo>
                  <a:pt x="1687" y="1594"/>
                  <a:pt x="1531" y="1426"/>
                  <a:pt x="1376" y="1257"/>
                </a:cubicBezTo>
                <a:cubicBezTo>
                  <a:pt x="1646" y="947"/>
                  <a:pt x="1899" y="623"/>
                  <a:pt x="2152" y="286"/>
                </a:cubicBezTo>
                <a:cubicBezTo>
                  <a:pt x="2165" y="259"/>
                  <a:pt x="2165" y="246"/>
                  <a:pt x="2165" y="219"/>
                </a:cubicBezTo>
                <a:cubicBezTo>
                  <a:pt x="2219" y="219"/>
                  <a:pt x="2277" y="219"/>
                  <a:pt x="2334" y="202"/>
                </a:cubicBezTo>
                <a:cubicBezTo>
                  <a:pt x="2432" y="202"/>
                  <a:pt x="2529" y="189"/>
                  <a:pt x="2614" y="175"/>
                </a:cubicBezTo>
                <a:cubicBezTo>
                  <a:pt x="2658" y="175"/>
                  <a:pt x="2711" y="175"/>
                  <a:pt x="2755" y="162"/>
                </a:cubicBezTo>
                <a:close/>
                <a:moveTo>
                  <a:pt x="1056" y="1173"/>
                </a:moveTo>
                <a:cubicBezTo>
                  <a:pt x="1083" y="1200"/>
                  <a:pt x="1110" y="1244"/>
                  <a:pt x="1140" y="1271"/>
                </a:cubicBezTo>
                <a:cubicBezTo>
                  <a:pt x="901" y="1551"/>
                  <a:pt x="635" y="1820"/>
                  <a:pt x="365" y="2087"/>
                </a:cubicBezTo>
                <a:cubicBezTo>
                  <a:pt x="365" y="2073"/>
                  <a:pt x="351" y="2073"/>
                  <a:pt x="351" y="2056"/>
                </a:cubicBezTo>
                <a:cubicBezTo>
                  <a:pt x="311" y="1945"/>
                  <a:pt x="227" y="1834"/>
                  <a:pt x="240" y="1692"/>
                </a:cubicBezTo>
                <a:cubicBezTo>
                  <a:pt x="254" y="1537"/>
                  <a:pt x="365" y="1439"/>
                  <a:pt x="507" y="1399"/>
                </a:cubicBezTo>
                <a:cubicBezTo>
                  <a:pt x="635" y="1355"/>
                  <a:pt x="759" y="1315"/>
                  <a:pt x="888" y="1257"/>
                </a:cubicBezTo>
                <a:cubicBezTo>
                  <a:pt x="941" y="1244"/>
                  <a:pt x="999" y="1213"/>
                  <a:pt x="1056" y="1173"/>
                </a:cubicBezTo>
                <a:close/>
                <a:moveTo>
                  <a:pt x="3177" y="371"/>
                </a:moveTo>
                <a:cubicBezTo>
                  <a:pt x="3288" y="428"/>
                  <a:pt x="3386" y="485"/>
                  <a:pt x="3484" y="539"/>
                </a:cubicBezTo>
                <a:cubicBezTo>
                  <a:pt x="3301" y="849"/>
                  <a:pt x="3119" y="1173"/>
                  <a:pt x="2937" y="1483"/>
                </a:cubicBezTo>
                <a:cubicBezTo>
                  <a:pt x="2755" y="1776"/>
                  <a:pt x="2573" y="2073"/>
                  <a:pt x="2374" y="2353"/>
                </a:cubicBezTo>
                <a:cubicBezTo>
                  <a:pt x="2374" y="2340"/>
                  <a:pt x="2374" y="2340"/>
                  <a:pt x="2361" y="2326"/>
                </a:cubicBezTo>
                <a:cubicBezTo>
                  <a:pt x="2334" y="2269"/>
                  <a:pt x="2277" y="2211"/>
                  <a:pt x="2219" y="2157"/>
                </a:cubicBezTo>
                <a:cubicBezTo>
                  <a:pt x="2135" y="2073"/>
                  <a:pt x="2051" y="1972"/>
                  <a:pt x="1966" y="1888"/>
                </a:cubicBezTo>
                <a:cubicBezTo>
                  <a:pt x="2277" y="1594"/>
                  <a:pt x="2587" y="1284"/>
                  <a:pt x="2840" y="947"/>
                </a:cubicBezTo>
                <a:cubicBezTo>
                  <a:pt x="2978" y="765"/>
                  <a:pt x="3092" y="583"/>
                  <a:pt x="3177" y="371"/>
                </a:cubicBezTo>
                <a:close/>
                <a:moveTo>
                  <a:pt x="1265" y="1382"/>
                </a:moveTo>
                <a:cubicBezTo>
                  <a:pt x="1420" y="1551"/>
                  <a:pt x="1575" y="1719"/>
                  <a:pt x="1730" y="1874"/>
                </a:cubicBezTo>
                <a:cubicBezTo>
                  <a:pt x="1575" y="2016"/>
                  <a:pt x="1420" y="2141"/>
                  <a:pt x="1238" y="2255"/>
                </a:cubicBezTo>
                <a:cubicBezTo>
                  <a:pt x="1039" y="2380"/>
                  <a:pt x="817" y="2508"/>
                  <a:pt x="604" y="2619"/>
                </a:cubicBezTo>
                <a:cubicBezTo>
                  <a:pt x="550" y="2495"/>
                  <a:pt x="493" y="2380"/>
                  <a:pt x="436" y="2255"/>
                </a:cubicBezTo>
                <a:lnTo>
                  <a:pt x="436" y="2242"/>
                </a:lnTo>
                <a:cubicBezTo>
                  <a:pt x="719" y="1972"/>
                  <a:pt x="999" y="1679"/>
                  <a:pt x="1265" y="1382"/>
                </a:cubicBezTo>
                <a:close/>
                <a:moveTo>
                  <a:pt x="1842" y="2002"/>
                </a:moveTo>
                <a:lnTo>
                  <a:pt x="1966" y="2127"/>
                </a:lnTo>
                <a:cubicBezTo>
                  <a:pt x="2081" y="2255"/>
                  <a:pt x="2277" y="2393"/>
                  <a:pt x="2277" y="2592"/>
                </a:cubicBezTo>
                <a:cubicBezTo>
                  <a:pt x="2263" y="2731"/>
                  <a:pt x="2192" y="2832"/>
                  <a:pt x="2081" y="2899"/>
                </a:cubicBezTo>
                <a:cubicBezTo>
                  <a:pt x="1983" y="2970"/>
                  <a:pt x="1882" y="3041"/>
                  <a:pt x="1784" y="3112"/>
                </a:cubicBezTo>
                <a:cubicBezTo>
                  <a:pt x="1673" y="3182"/>
                  <a:pt x="1575" y="3253"/>
                  <a:pt x="1461" y="3337"/>
                </a:cubicBezTo>
                <a:cubicBezTo>
                  <a:pt x="1385" y="3386"/>
                  <a:pt x="1298" y="3437"/>
                  <a:pt x="1201" y="3437"/>
                </a:cubicBezTo>
                <a:cubicBezTo>
                  <a:pt x="1190" y="3437"/>
                  <a:pt x="1179" y="3437"/>
                  <a:pt x="1167" y="3435"/>
                </a:cubicBezTo>
                <a:cubicBezTo>
                  <a:pt x="914" y="3405"/>
                  <a:pt x="830" y="3139"/>
                  <a:pt x="746" y="2943"/>
                </a:cubicBezTo>
                <a:cubicBezTo>
                  <a:pt x="732" y="2886"/>
                  <a:pt x="702" y="2832"/>
                  <a:pt x="675" y="2774"/>
                </a:cubicBezTo>
                <a:cubicBezTo>
                  <a:pt x="871" y="2663"/>
                  <a:pt x="1083" y="2549"/>
                  <a:pt x="1265" y="2437"/>
                </a:cubicBezTo>
                <a:cubicBezTo>
                  <a:pt x="1478" y="2309"/>
                  <a:pt x="1660" y="2157"/>
                  <a:pt x="1842" y="2002"/>
                </a:cubicBezTo>
                <a:close/>
                <a:moveTo>
                  <a:pt x="2755" y="1"/>
                </a:moveTo>
                <a:cubicBezTo>
                  <a:pt x="2728" y="1"/>
                  <a:pt x="2702" y="7"/>
                  <a:pt x="2684" y="7"/>
                </a:cubicBezTo>
                <a:cubicBezTo>
                  <a:pt x="2600" y="7"/>
                  <a:pt x="2516" y="20"/>
                  <a:pt x="2432" y="33"/>
                </a:cubicBezTo>
                <a:cubicBezTo>
                  <a:pt x="2206" y="50"/>
                  <a:pt x="1983" y="77"/>
                  <a:pt x="1744" y="91"/>
                </a:cubicBezTo>
                <a:cubicBezTo>
                  <a:pt x="1602" y="104"/>
                  <a:pt x="1461" y="118"/>
                  <a:pt x="1309" y="135"/>
                </a:cubicBezTo>
                <a:cubicBezTo>
                  <a:pt x="1265" y="148"/>
                  <a:pt x="1208" y="189"/>
                  <a:pt x="1238" y="246"/>
                </a:cubicBezTo>
                <a:cubicBezTo>
                  <a:pt x="1265" y="330"/>
                  <a:pt x="1292" y="428"/>
                  <a:pt x="1265" y="526"/>
                </a:cubicBezTo>
                <a:cubicBezTo>
                  <a:pt x="1238" y="623"/>
                  <a:pt x="1181" y="708"/>
                  <a:pt x="1140" y="809"/>
                </a:cubicBezTo>
                <a:cubicBezTo>
                  <a:pt x="1097" y="876"/>
                  <a:pt x="1070" y="961"/>
                  <a:pt x="985" y="1031"/>
                </a:cubicBezTo>
                <a:cubicBezTo>
                  <a:pt x="941" y="1062"/>
                  <a:pt x="901" y="1075"/>
                  <a:pt x="844" y="1102"/>
                </a:cubicBezTo>
                <a:lnTo>
                  <a:pt x="466" y="1230"/>
                </a:lnTo>
                <a:cubicBezTo>
                  <a:pt x="298" y="1284"/>
                  <a:pt x="169" y="1382"/>
                  <a:pt x="112" y="1551"/>
                </a:cubicBezTo>
                <a:cubicBezTo>
                  <a:pt x="1" y="1820"/>
                  <a:pt x="183" y="2073"/>
                  <a:pt x="281" y="2309"/>
                </a:cubicBezTo>
                <a:cubicBezTo>
                  <a:pt x="338" y="2437"/>
                  <a:pt x="409" y="2579"/>
                  <a:pt x="466" y="2717"/>
                </a:cubicBezTo>
                <a:lnTo>
                  <a:pt x="466" y="2761"/>
                </a:lnTo>
                <a:cubicBezTo>
                  <a:pt x="466" y="2788"/>
                  <a:pt x="493" y="2815"/>
                  <a:pt x="520" y="2832"/>
                </a:cubicBezTo>
                <a:cubicBezTo>
                  <a:pt x="534" y="2872"/>
                  <a:pt x="550" y="2899"/>
                  <a:pt x="564" y="2943"/>
                </a:cubicBezTo>
                <a:cubicBezTo>
                  <a:pt x="662" y="3152"/>
                  <a:pt x="732" y="3435"/>
                  <a:pt x="955" y="3546"/>
                </a:cubicBezTo>
                <a:cubicBezTo>
                  <a:pt x="1031" y="3591"/>
                  <a:pt x="1116" y="3612"/>
                  <a:pt x="1201" y="3612"/>
                </a:cubicBezTo>
                <a:cubicBezTo>
                  <a:pt x="1304" y="3612"/>
                  <a:pt x="1406" y="3580"/>
                  <a:pt x="1491" y="3519"/>
                </a:cubicBezTo>
                <a:cubicBezTo>
                  <a:pt x="1562" y="3462"/>
                  <a:pt x="1646" y="3405"/>
                  <a:pt x="1714" y="3364"/>
                </a:cubicBezTo>
                <a:cubicBezTo>
                  <a:pt x="1842" y="3280"/>
                  <a:pt x="1953" y="3196"/>
                  <a:pt x="2081" y="3112"/>
                </a:cubicBezTo>
                <a:cubicBezTo>
                  <a:pt x="2165" y="3054"/>
                  <a:pt x="2263" y="3000"/>
                  <a:pt x="2320" y="2916"/>
                </a:cubicBezTo>
                <a:cubicBezTo>
                  <a:pt x="2405" y="2815"/>
                  <a:pt x="2445" y="2677"/>
                  <a:pt x="2432" y="2549"/>
                </a:cubicBezTo>
                <a:cubicBezTo>
                  <a:pt x="2671" y="2242"/>
                  <a:pt x="2880" y="1905"/>
                  <a:pt x="3079" y="1567"/>
                </a:cubicBezTo>
                <a:cubicBezTo>
                  <a:pt x="3288" y="1230"/>
                  <a:pt x="3484" y="876"/>
                  <a:pt x="3682" y="539"/>
                </a:cubicBezTo>
                <a:cubicBezTo>
                  <a:pt x="3696" y="526"/>
                  <a:pt x="3696" y="512"/>
                  <a:pt x="3696" y="499"/>
                </a:cubicBezTo>
                <a:cubicBezTo>
                  <a:pt x="3696" y="472"/>
                  <a:pt x="3682" y="441"/>
                  <a:pt x="3652" y="428"/>
                </a:cubicBezTo>
                <a:cubicBezTo>
                  <a:pt x="3514" y="357"/>
                  <a:pt x="3372" y="286"/>
                  <a:pt x="3231" y="219"/>
                </a:cubicBezTo>
                <a:cubicBezTo>
                  <a:pt x="3217" y="175"/>
                  <a:pt x="3177" y="162"/>
                  <a:pt x="3133" y="162"/>
                </a:cubicBezTo>
                <a:cubicBezTo>
                  <a:pt x="3062" y="135"/>
                  <a:pt x="3008" y="104"/>
                  <a:pt x="2937" y="77"/>
                </a:cubicBezTo>
                <a:cubicBezTo>
                  <a:pt x="2894" y="50"/>
                  <a:pt x="2853" y="7"/>
                  <a:pt x="2796" y="7"/>
                </a:cubicBezTo>
                <a:cubicBezTo>
                  <a:pt x="2782" y="2"/>
                  <a:pt x="2768" y="1"/>
                  <a:pt x="275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43"/>
          <p:cNvSpPr/>
          <p:nvPr/>
        </p:nvSpPr>
        <p:spPr>
          <a:xfrm>
            <a:off x="1331748" y="2204240"/>
            <a:ext cx="788670" cy="753412"/>
          </a:xfrm>
          <a:custGeom>
            <a:rect b="b" l="l" r="r" t="t"/>
            <a:pathLst>
              <a:path extrusionOk="0" h="4767" w="4990">
                <a:moveTo>
                  <a:pt x="2182" y="1"/>
                </a:moveTo>
                <a:cubicBezTo>
                  <a:pt x="1859" y="1"/>
                  <a:pt x="1541" y="80"/>
                  <a:pt x="1251" y="245"/>
                </a:cubicBezTo>
                <a:cubicBezTo>
                  <a:pt x="253" y="821"/>
                  <a:pt x="0" y="2241"/>
                  <a:pt x="674" y="3434"/>
                </a:cubicBezTo>
                <a:cubicBezTo>
                  <a:pt x="1167" y="4275"/>
                  <a:pt x="1999" y="4766"/>
                  <a:pt x="2799" y="4766"/>
                </a:cubicBezTo>
                <a:cubicBezTo>
                  <a:pt x="3121" y="4766"/>
                  <a:pt x="3438" y="4686"/>
                  <a:pt x="3726" y="4516"/>
                </a:cubicBezTo>
                <a:cubicBezTo>
                  <a:pt x="4737" y="3940"/>
                  <a:pt x="4990" y="2520"/>
                  <a:pt x="4299" y="1340"/>
                </a:cubicBezTo>
                <a:cubicBezTo>
                  <a:pt x="3818" y="489"/>
                  <a:pt x="2986" y="1"/>
                  <a:pt x="21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43"/>
          <p:cNvSpPr/>
          <p:nvPr/>
        </p:nvSpPr>
        <p:spPr>
          <a:xfrm>
            <a:off x="2018001" y="1881033"/>
            <a:ext cx="477627" cy="312934"/>
          </a:xfrm>
          <a:custGeom>
            <a:rect b="b" l="l" r="r" t="t"/>
            <a:pathLst>
              <a:path extrusionOk="0" h="1980" w="3022">
                <a:moveTo>
                  <a:pt x="1" y="0"/>
                </a:moveTo>
                <a:lnTo>
                  <a:pt x="914" y="533"/>
                </a:lnTo>
                <a:lnTo>
                  <a:pt x="493" y="968"/>
                </a:lnTo>
                <a:lnTo>
                  <a:pt x="1265" y="1153"/>
                </a:lnTo>
                <a:lnTo>
                  <a:pt x="1167" y="1797"/>
                </a:lnTo>
                <a:lnTo>
                  <a:pt x="3021" y="1979"/>
                </a:lnTo>
                <a:lnTo>
                  <a:pt x="2334" y="928"/>
                </a:lnTo>
                <a:cubicBezTo>
                  <a:pt x="2050" y="520"/>
                  <a:pt x="1615" y="240"/>
                  <a:pt x="1123" y="169"/>
                </a:cubicBezTo>
                <a:lnTo>
                  <a:pt x="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8" name="Google Shape;248;p43"/>
          <p:cNvGrpSpPr/>
          <p:nvPr/>
        </p:nvGrpSpPr>
        <p:grpSpPr>
          <a:xfrm rot="-1890518">
            <a:off x="2346015" y="4103469"/>
            <a:ext cx="919125" cy="1010052"/>
            <a:chOff x="5569983" y="1677880"/>
            <a:chExt cx="1820232" cy="2000305"/>
          </a:xfrm>
        </p:grpSpPr>
        <p:sp>
          <p:nvSpPr>
            <p:cNvPr id="249" name="Google Shape;249;p43"/>
            <p:cNvSpPr/>
            <p:nvPr/>
          </p:nvSpPr>
          <p:spPr>
            <a:xfrm>
              <a:off x="5569983" y="1677880"/>
              <a:ext cx="1820232" cy="1999877"/>
            </a:xfrm>
            <a:custGeom>
              <a:rect b="b" l="l" r="r" t="t"/>
              <a:pathLst>
                <a:path extrusionOk="0" h="9339" w="8500">
                  <a:moveTo>
                    <a:pt x="6622" y="0"/>
                  </a:moveTo>
                  <a:cubicBezTo>
                    <a:pt x="5489" y="0"/>
                    <a:pt x="2893" y="907"/>
                    <a:pt x="1575" y="3024"/>
                  </a:cubicBezTo>
                  <a:cubicBezTo>
                    <a:pt x="0" y="5552"/>
                    <a:pt x="789" y="8937"/>
                    <a:pt x="1419" y="9261"/>
                  </a:cubicBezTo>
                  <a:cubicBezTo>
                    <a:pt x="1513" y="9312"/>
                    <a:pt x="1670" y="9339"/>
                    <a:pt x="1872" y="9339"/>
                  </a:cubicBezTo>
                  <a:cubicBezTo>
                    <a:pt x="3008" y="9339"/>
                    <a:pt x="5604" y="8497"/>
                    <a:pt x="6928" y="6351"/>
                  </a:cubicBezTo>
                  <a:cubicBezTo>
                    <a:pt x="8499" y="3809"/>
                    <a:pt x="7657" y="509"/>
                    <a:pt x="7097" y="101"/>
                  </a:cubicBezTo>
                  <a:cubicBezTo>
                    <a:pt x="7007" y="34"/>
                    <a:pt x="6842" y="0"/>
                    <a:pt x="6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43"/>
            <p:cNvSpPr/>
            <p:nvPr/>
          </p:nvSpPr>
          <p:spPr>
            <a:xfrm>
              <a:off x="5569983" y="1677880"/>
              <a:ext cx="1612940" cy="2000305"/>
            </a:xfrm>
            <a:custGeom>
              <a:rect b="b" l="l" r="r" t="t"/>
              <a:pathLst>
                <a:path extrusionOk="0" h="9341" w="7532">
                  <a:moveTo>
                    <a:pt x="6622" y="0"/>
                  </a:moveTo>
                  <a:cubicBezTo>
                    <a:pt x="5489" y="0"/>
                    <a:pt x="2893" y="907"/>
                    <a:pt x="1575" y="3024"/>
                  </a:cubicBezTo>
                  <a:cubicBezTo>
                    <a:pt x="0" y="5552"/>
                    <a:pt x="789" y="8937"/>
                    <a:pt x="1419" y="9261"/>
                  </a:cubicBezTo>
                  <a:cubicBezTo>
                    <a:pt x="1514" y="9311"/>
                    <a:pt x="1683" y="9340"/>
                    <a:pt x="1901" y="9340"/>
                  </a:cubicBezTo>
                  <a:cubicBezTo>
                    <a:pt x="1978" y="9340"/>
                    <a:pt x="2062" y="9336"/>
                    <a:pt x="2151" y="9328"/>
                  </a:cubicBezTo>
                  <a:cubicBezTo>
                    <a:pt x="1757" y="8094"/>
                    <a:pt x="1632" y="5761"/>
                    <a:pt x="2781" y="3894"/>
                  </a:cubicBezTo>
                  <a:cubicBezTo>
                    <a:pt x="3992" y="1955"/>
                    <a:pt x="6281" y="1028"/>
                    <a:pt x="7532" y="886"/>
                  </a:cubicBezTo>
                  <a:cubicBezTo>
                    <a:pt x="7390" y="495"/>
                    <a:pt x="7235" y="199"/>
                    <a:pt x="7097" y="101"/>
                  </a:cubicBezTo>
                  <a:cubicBezTo>
                    <a:pt x="7007" y="34"/>
                    <a:pt x="6842" y="0"/>
                    <a:pt x="6622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43"/>
            <p:cNvSpPr/>
            <p:nvPr/>
          </p:nvSpPr>
          <p:spPr>
            <a:xfrm>
              <a:off x="6355462" y="1783881"/>
              <a:ext cx="893199" cy="643498"/>
            </a:xfrm>
            <a:custGeom>
              <a:rect b="b" l="l" r="r" t="t"/>
              <a:pathLst>
                <a:path extrusionOk="0" h="3005" w="4171">
                  <a:moveTo>
                    <a:pt x="985" y="0"/>
                  </a:moveTo>
                  <a:cubicBezTo>
                    <a:pt x="661" y="125"/>
                    <a:pt x="324" y="307"/>
                    <a:pt x="0" y="506"/>
                  </a:cubicBezTo>
                  <a:cubicBezTo>
                    <a:pt x="1420" y="1265"/>
                    <a:pt x="2809" y="2107"/>
                    <a:pt x="4144" y="3004"/>
                  </a:cubicBezTo>
                  <a:cubicBezTo>
                    <a:pt x="4171" y="2627"/>
                    <a:pt x="4171" y="2259"/>
                    <a:pt x="4144" y="1922"/>
                  </a:cubicBezTo>
                  <a:cubicBezTo>
                    <a:pt x="3581" y="1517"/>
                    <a:pt x="2991" y="1137"/>
                    <a:pt x="2401" y="786"/>
                  </a:cubicBezTo>
                  <a:cubicBezTo>
                    <a:pt x="1939" y="506"/>
                    <a:pt x="1460" y="236"/>
                    <a:pt x="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43"/>
            <p:cNvSpPr/>
            <p:nvPr/>
          </p:nvSpPr>
          <p:spPr>
            <a:xfrm>
              <a:off x="5708534" y="3007498"/>
              <a:ext cx="806684" cy="608165"/>
            </a:xfrm>
            <a:custGeom>
              <a:rect b="b" l="l" r="r" t="t"/>
              <a:pathLst>
                <a:path extrusionOk="0" h="2840" w="3767">
                  <a:moveTo>
                    <a:pt x="14" y="1"/>
                  </a:moveTo>
                  <a:lnTo>
                    <a:pt x="14" y="1"/>
                  </a:lnTo>
                  <a:cubicBezTo>
                    <a:pt x="0" y="409"/>
                    <a:pt x="14" y="803"/>
                    <a:pt x="71" y="1167"/>
                  </a:cubicBezTo>
                  <a:cubicBezTo>
                    <a:pt x="422" y="1420"/>
                    <a:pt x="803" y="1673"/>
                    <a:pt x="1167" y="1912"/>
                  </a:cubicBezTo>
                  <a:cubicBezTo>
                    <a:pt x="1673" y="2236"/>
                    <a:pt x="2192" y="2546"/>
                    <a:pt x="2711" y="2840"/>
                  </a:cubicBezTo>
                  <a:cubicBezTo>
                    <a:pt x="3048" y="2728"/>
                    <a:pt x="3416" y="2573"/>
                    <a:pt x="3766" y="2391"/>
                  </a:cubicBezTo>
                  <a:cubicBezTo>
                    <a:pt x="2472" y="1660"/>
                    <a:pt x="1224" y="86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43"/>
            <p:cNvSpPr/>
            <p:nvPr/>
          </p:nvSpPr>
          <p:spPr>
            <a:xfrm>
              <a:off x="6087568" y="2251571"/>
              <a:ext cx="662136" cy="937516"/>
            </a:xfrm>
            <a:custGeom>
              <a:rect b="b" l="l" r="r" t="t"/>
              <a:pathLst>
                <a:path extrusionOk="0" h="4378" w="3092">
                  <a:moveTo>
                    <a:pt x="2805" y="0"/>
                  </a:moveTo>
                  <a:cubicBezTo>
                    <a:pt x="2725" y="0"/>
                    <a:pt x="2647" y="45"/>
                    <a:pt x="2600" y="119"/>
                  </a:cubicBezTo>
                  <a:lnTo>
                    <a:pt x="2360" y="470"/>
                  </a:lnTo>
                  <a:lnTo>
                    <a:pt x="2050" y="288"/>
                  </a:lnTo>
                  <a:cubicBezTo>
                    <a:pt x="2030" y="271"/>
                    <a:pt x="2006" y="263"/>
                    <a:pt x="1982" y="263"/>
                  </a:cubicBezTo>
                  <a:cubicBezTo>
                    <a:pt x="1941" y="263"/>
                    <a:pt x="1901" y="286"/>
                    <a:pt x="1882" y="328"/>
                  </a:cubicBezTo>
                  <a:cubicBezTo>
                    <a:pt x="1841" y="385"/>
                    <a:pt x="1855" y="470"/>
                    <a:pt x="1925" y="497"/>
                  </a:cubicBezTo>
                  <a:lnTo>
                    <a:pt x="2219" y="696"/>
                  </a:lnTo>
                  <a:lnTo>
                    <a:pt x="1898" y="1201"/>
                  </a:lnTo>
                  <a:lnTo>
                    <a:pt x="1588" y="1019"/>
                  </a:lnTo>
                  <a:cubicBezTo>
                    <a:pt x="1568" y="1009"/>
                    <a:pt x="1547" y="1003"/>
                    <a:pt x="1526" y="1003"/>
                  </a:cubicBezTo>
                  <a:cubicBezTo>
                    <a:pt x="1486" y="1003"/>
                    <a:pt x="1446" y="1022"/>
                    <a:pt x="1420" y="1060"/>
                  </a:cubicBezTo>
                  <a:cubicBezTo>
                    <a:pt x="1376" y="1130"/>
                    <a:pt x="1406" y="1201"/>
                    <a:pt x="1460" y="1242"/>
                  </a:cubicBezTo>
                  <a:lnTo>
                    <a:pt x="1757" y="1424"/>
                  </a:lnTo>
                  <a:lnTo>
                    <a:pt x="1420" y="1946"/>
                  </a:lnTo>
                  <a:lnTo>
                    <a:pt x="1140" y="1761"/>
                  </a:lnTo>
                  <a:cubicBezTo>
                    <a:pt x="1117" y="1752"/>
                    <a:pt x="1093" y="1748"/>
                    <a:pt x="1071" y="1748"/>
                  </a:cubicBezTo>
                  <a:cubicBezTo>
                    <a:pt x="1025" y="1748"/>
                    <a:pt x="984" y="1766"/>
                    <a:pt x="954" y="1805"/>
                  </a:cubicBezTo>
                  <a:cubicBezTo>
                    <a:pt x="928" y="1862"/>
                    <a:pt x="941" y="1946"/>
                    <a:pt x="998" y="1987"/>
                  </a:cubicBezTo>
                  <a:lnTo>
                    <a:pt x="1278" y="2155"/>
                  </a:lnTo>
                  <a:lnTo>
                    <a:pt x="941" y="2675"/>
                  </a:lnTo>
                  <a:lnTo>
                    <a:pt x="675" y="2506"/>
                  </a:lnTo>
                  <a:cubicBezTo>
                    <a:pt x="656" y="2493"/>
                    <a:pt x="634" y="2487"/>
                    <a:pt x="612" y="2487"/>
                  </a:cubicBezTo>
                  <a:cubicBezTo>
                    <a:pt x="567" y="2487"/>
                    <a:pt x="520" y="2511"/>
                    <a:pt x="493" y="2550"/>
                  </a:cubicBezTo>
                  <a:cubicBezTo>
                    <a:pt x="466" y="2604"/>
                    <a:pt x="479" y="2688"/>
                    <a:pt x="533" y="2732"/>
                  </a:cubicBezTo>
                  <a:lnTo>
                    <a:pt x="803" y="2887"/>
                  </a:lnTo>
                  <a:lnTo>
                    <a:pt x="479" y="3406"/>
                  </a:lnTo>
                  <a:lnTo>
                    <a:pt x="213" y="3251"/>
                  </a:lnTo>
                  <a:cubicBezTo>
                    <a:pt x="192" y="3236"/>
                    <a:pt x="167" y="3228"/>
                    <a:pt x="142" y="3228"/>
                  </a:cubicBezTo>
                  <a:cubicBezTo>
                    <a:pt x="101" y="3228"/>
                    <a:pt x="61" y="3250"/>
                    <a:pt x="44" y="3295"/>
                  </a:cubicBezTo>
                  <a:cubicBezTo>
                    <a:pt x="0" y="3349"/>
                    <a:pt x="14" y="3433"/>
                    <a:pt x="85" y="3463"/>
                  </a:cubicBezTo>
                  <a:lnTo>
                    <a:pt x="338" y="3632"/>
                  </a:lnTo>
                  <a:lnTo>
                    <a:pt x="85" y="4010"/>
                  </a:lnTo>
                  <a:cubicBezTo>
                    <a:pt x="14" y="4121"/>
                    <a:pt x="44" y="4262"/>
                    <a:pt x="155" y="4333"/>
                  </a:cubicBezTo>
                  <a:cubicBezTo>
                    <a:pt x="195" y="4364"/>
                    <a:pt x="241" y="4377"/>
                    <a:pt x="287" y="4377"/>
                  </a:cubicBezTo>
                  <a:cubicBezTo>
                    <a:pt x="367" y="4377"/>
                    <a:pt x="447" y="4334"/>
                    <a:pt x="493" y="4262"/>
                  </a:cubicBezTo>
                  <a:lnTo>
                    <a:pt x="745" y="3885"/>
                  </a:lnTo>
                  <a:lnTo>
                    <a:pt x="1039" y="4067"/>
                  </a:lnTo>
                  <a:cubicBezTo>
                    <a:pt x="1058" y="4076"/>
                    <a:pt x="1079" y="4080"/>
                    <a:pt x="1102" y="4080"/>
                  </a:cubicBezTo>
                  <a:cubicBezTo>
                    <a:pt x="1147" y="4080"/>
                    <a:pt x="1195" y="4062"/>
                    <a:pt x="1224" y="4023"/>
                  </a:cubicBezTo>
                  <a:cubicBezTo>
                    <a:pt x="1251" y="3969"/>
                    <a:pt x="1238" y="3885"/>
                    <a:pt x="1180" y="3841"/>
                  </a:cubicBezTo>
                  <a:lnTo>
                    <a:pt x="887" y="3659"/>
                  </a:lnTo>
                  <a:lnTo>
                    <a:pt x="1224" y="3140"/>
                  </a:lnTo>
                  <a:lnTo>
                    <a:pt x="1504" y="3322"/>
                  </a:lnTo>
                  <a:cubicBezTo>
                    <a:pt x="1523" y="3335"/>
                    <a:pt x="1545" y="3341"/>
                    <a:pt x="1567" y="3341"/>
                  </a:cubicBezTo>
                  <a:cubicBezTo>
                    <a:pt x="1611" y="3341"/>
                    <a:pt x="1655" y="3316"/>
                    <a:pt x="1673" y="3278"/>
                  </a:cubicBezTo>
                  <a:cubicBezTo>
                    <a:pt x="1713" y="3224"/>
                    <a:pt x="1700" y="3140"/>
                    <a:pt x="1629" y="3096"/>
                  </a:cubicBezTo>
                  <a:lnTo>
                    <a:pt x="1349" y="2927"/>
                  </a:lnTo>
                  <a:lnTo>
                    <a:pt x="1686" y="2408"/>
                  </a:lnTo>
                  <a:lnTo>
                    <a:pt x="1952" y="2577"/>
                  </a:lnTo>
                  <a:cubicBezTo>
                    <a:pt x="1976" y="2591"/>
                    <a:pt x="2000" y="2598"/>
                    <a:pt x="2022" y="2598"/>
                  </a:cubicBezTo>
                  <a:cubicBezTo>
                    <a:pt x="2067" y="2598"/>
                    <a:pt x="2108" y="2572"/>
                    <a:pt x="2134" y="2536"/>
                  </a:cubicBezTo>
                  <a:cubicBezTo>
                    <a:pt x="2178" y="2479"/>
                    <a:pt x="2151" y="2395"/>
                    <a:pt x="2094" y="2368"/>
                  </a:cubicBezTo>
                  <a:lnTo>
                    <a:pt x="1828" y="2199"/>
                  </a:lnTo>
                  <a:lnTo>
                    <a:pt x="2165" y="1677"/>
                  </a:lnTo>
                  <a:lnTo>
                    <a:pt x="2418" y="1832"/>
                  </a:lnTo>
                  <a:cubicBezTo>
                    <a:pt x="2438" y="1848"/>
                    <a:pt x="2463" y="1857"/>
                    <a:pt x="2489" y="1857"/>
                  </a:cubicBezTo>
                  <a:cubicBezTo>
                    <a:pt x="2530" y="1857"/>
                    <a:pt x="2573" y="1835"/>
                    <a:pt x="2600" y="1791"/>
                  </a:cubicBezTo>
                  <a:cubicBezTo>
                    <a:pt x="2627" y="1734"/>
                    <a:pt x="2613" y="1650"/>
                    <a:pt x="2556" y="1623"/>
                  </a:cubicBezTo>
                  <a:lnTo>
                    <a:pt x="2303" y="1468"/>
                  </a:lnTo>
                  <a:lnTo>
                    <a:pt x="2627" y="948"/>
                  </a:lnTo>
                  <a:lnTo>
                    <a:pt x="2880" y="1103"/>
                  </a:lnTo>
                  <a:cubicBezTo>
                    <a:pt x="2898" y="1112"/>
                    <a:pt x="2920" y="1117"/>
                    <a:pt x="2942" y="1117"/>
                  </a:cubicBezTo>
                  <a:cubicBezTo>
                    <a:pt x="2988" y="1117"/>
                    <a:pt x="3034" y="1098"/>
                    <a:pt x="3062" y="1060"/>
                  </a:cubicBezTo>
                  <a:cubicBezTo>
                    <a:pt x="3092" y="989"/>
                    <a:pt x="3078" y="918"/>
                    <a:pt x="3021" y="878"/>
                  </a:cubicBezTo>
                  <a:lnTo>
                    <a:pt x="2768" y="722"/>
                  </a:lnTo>
                  <a:lnTo>
                    <a:pt x="3008" y="372"/>
                  </a:lnTo>
                  <a:cubicBezTo>
                    <a:pt x="3078" y="261"/>
                    <a:pt x="3035" y="106"/>
                    <a:pt x="2923" y="35"/>
                  </a:cubicBezTo>
                  <a:cubicBezTo>
                    <a:pt x="2885" y="11"/>
                    <a:pt x="2845" y="0"/>
                    <a:pt x="2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56" name="Google Shape;256;p4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57" name="Google Shape;257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1">
  <p:cSld name="TITLE_1_1">
    <p:bg>
      <p:bgPr>
        <a:solidFill>
          <a:schemeClr val="accent1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45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45"/>
          <p:cNvSpPr txBox="1"/>
          <p:nvPr>
            <p:ph type="ctrTitle"/>
          </p:nvPr>
        </p:nvSpPr>
        <p:spPr>
          <a:xfrm>
            <a:off x="2342850" y="1285551"/>
            <a:ext cx="4458300" cy="2282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>
                <a:solidFill>
                  <a:srgbClr val="FFFAE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61" name="Google Shape;261;p45"/>
          <p:cNvSpPr txBox="1"/>
          <p:nvPr>
            <p:ph idx="1" type="subTitle"/>
          </p:nvPr>
        </p:nvSpPr>
        <p:spPr>
          <a:xfrm>
            <a:off x="3114150" y="3748063"/>
            <a:ext cx="2915700" cy="5589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62" name="Google Shape;262;p45"/>
          <p:cNvSpPr txBox="1"/>
          <p:nvPr>
            <p:ph idx="2" type="subTitle"/>
          </p:nvPr>
        </p:nvSpPr>
        <p:spPr>
          <a:xfrm>
            <a:off x="3047475" y="695770"/>
            <a:ext cx="953100" cy="3528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fa Slab One"/>
              <a:buNone/>
              <a:defRPr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263" name="Google Shape;263;p45"/>
          <p:cNvSpPr txBox="1"/>
          <p:nvPr>
            <p:ph idx="3" type="subTitle"/>
          </p:nvPr>
        </p:nvSpPr>
        <p:spPr>
          <a:xfrm>
            <a:off x="5143450" y="695770"/>
            <a:ext cx="953100" cy="3528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fa Slab One"/>
              <a:buNone/>
              <a:defRPr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1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47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47"/>
          <p:cNvSpPr txBox="1"/>
          <p:nvPr>
            <p:ph type="ctrTitle"/>
          </p:nvPr>
        </p:nvSpPr>
        <p:spPr>
          <a:xfrm>
            <a:off x="2342850" y="1285551"/>
            <a:ext cx="4458300" cy="2282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>
                <a:solidFill>
                  <a:srgbClr val="FFFAE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70" name="Google Shape;270;p47"/>
          <p:cNvSpPr txBox="1"/>
          <p:nvPr>
            <p:ph idx="1" type="subTitle"/>
          </p:nvPr>
        </p:nvSpPr>
        <p:spPr>
          <a:xfrm>
            <a:off x="3114150" y="3748063"/>
            <a:ext cx="2915700" cy="5589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71" name="Google Shape;271;p47"/>
          <p:cNvSpPr txBox="1"/>
          <p:nvPr>
            <p:ph idx="2" type="subTitle"/>
          </p:nvPr>
        </p:nvSpPr>
        <p:spPr>
          <a:xfrm>
            <a:off x="3047475" y="695770"/>
            <a:ext cx="953100" cy="3528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fa Slab One"/>
              <a:buNone/>
              <a:defRPr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272" name="Google Shape;272;p47"/>
          <p:cNvSpPr txBox="1"/>
          <p:nvPr>
            <p:ph idx="3" type="subTitle"/>
          </p:nvPr>
        </p:nvSpPr>
        <p:spPr>
          <a:xfrm>
            <a:off x="5143450" y="695770"/>
            <a:ext cx="953100" cy="3528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fa Slab One"/>
              <a:buNone/>
              <a:defRPr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fa Slab One"/>
              <a:buNone/>
              <a:defRPr sz="18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1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48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48"/>
          <p:cNvSpPr txBox="1"/>
          <p:nvPr>
            <p:ph type="title"/>
          </p:nvPr>
        </p:nvSpPr>
        <p:spPr>
          <a:xfrm>
            <a:off x="4115800" y="1561863"/>
            <a:ext cx="4313100" cy="14580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76" name="Google Shape;276;p48"/>
          <p:cNvSpPr txBox="1"/>
          <p:nvPr>
            <p:ph hasCustomPrompt="1" idx="2" type="title"/>
          </p:nvPr>
        </p:nvSpPr>
        <p:spPr>
          <a:xfrm>
            <a:off x="1209050" y="1595325"/>
            <a:ext cx="2134200" cy="14580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9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7" name="Google Shape;277;p48"/>
          <p:cNvSpPr txBox="1"/>
          <p:nvPr>
            <p:ph idx="1" type="subTitle"/>
          </p:nvPr>
        </p:nvSpPr>
        <p:spPr>
          <a:xfrm>
            <a:off x="4732300" y="3069225"/>
            <a:ext cx="3080100" cy="512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49"/>
          <p:cNvPicPr preferRelativeResize="0"/>
          <p:nvPr/>
        </p:nvPicPr>
        <p:blipFill>
          <a:blip r:embed="rId2">
            <a:alphaModFix amt="51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9"/>
          <p:cNvSpPr txBox="1"/>
          <p:nvPr>
            <p:ph type="title"/>
          </p:nvPr>
        </p:nvSpPr>
        <p:spPr>
          <a:xfrm>
            <a:off x="720000" y="430750"/>
            <a:ext cx="7704000" cy="483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1" name="Google Shape;281;p49"/>
          <p:cNvSpPr txBox="1"/>
          <p:nvPr>
            <p:ph idx="1" type="body"/>
          </p:nvPr>
        </p:nvSpPr>
        <p:spPr>
          <a:xfrm>
            <a:off x="720000" y="1003450"/>
            <a:ext cx="7704000" cy="35322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sz="12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50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flipH="1">
            <a:off x="1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50"/>
          <p:cNvSpPr txBox="1"/>
          <p:nvPr>
            <p:ph idx="1" type="subTitle"/>
          </p:nvPr>
        </p:nvSpPr>
        <p:spPr>
          <a:xfrm>
            <a:off x="1018575" y="1756475"/>
            <a:ext cx="2753400" cy="4542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285" name="Google Shape;285;p50"/>
          <p:cNvSpPr txBox="1"/>
          <p:nvPr>
            <p:ph idx="2" type="subTitle"/>
          </p:nvPr>
        </p:nvSpPr>
        <p:spPr>
          <a:xfrm>
            <a:off x="5295875" y="1756475"/>
            <a:ext cx="2753400" cy="4542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286" name="Google Shape;286;p50"/>
          <p:cNvSpPr txBox="1"/>
          <p:nvPr>
            <p:ph idx="3" type="subTitle"/>
          </p:nvPr>
        </p:nvSpPr>
        <p:spPr>
          <a:xfrm>
            <a:off x="1018575" y="2253888"/>
            <a:ext cx="2753400" cy="7134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50"/>
          <p:cNvSpPr txBox="1"/>
          <p:nvPr>
            <p:ph idx="4" type="subTitle"/>
          </p:nvPr>
        </p:nvSpPr>
        <p:spPr>
          <a:xfrm>
            <a:off x="5295875" y="2253888"/>
            <a:ext cx="2753400" cy="7134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50"/>
          <p:cNvSpPr txBox="1"/>
          <p:nvPr>
            <p:ph type="title"/>
          </p:nvPr>
        </p:nvSpPr>
        <p:spPr>
          <a:xfrm>
            <a:off x="720000" y="434175"/>
            <a:ext cx="7704000" cy="956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51"/>
          <p:cNvPicPr preferRelativeResize="0"/>
          <p:nvPr/>
        </p:nvPicPr>
        <p:blipFill>
          <a:blip r:embed="rId2">
            <a:alphaModFix amt="78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51"/>
          <p:cNvSpPr txBox="1"/>
          <p:nvPr>
            <p:ph type="title"/>
          </p:nvPr>
        </p:nvSpPr>
        <p:spPr>
          <a:xfrm>
            <a:off x="720000" y="410300"/>
            <a:ext cx="7704000" cy="5727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/>
          <p:cNvPicPr preferRelativeResize="0"/>
          <p:nvPr/>
        </p:nvPicPr>
        <p:blipFill>
          <a:blip r:embed="rId2">
            <a:alphaModFix amt="78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6"/>
          <p:cNvSpPr txBox="1"/>
          <p:nvPr>
            <p:ph type="title"/>
          </p:nvPr>
        </p:nvSpPr>
        <p:spPr>
          <a:xfrm>
            <a:off x="720000" y="410300"/>
            <a:ext cx="7704000" cy="5727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52"/>
          <p:cNvPicPr preferRelativeResize="0"/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52"/>
          <p:cNvSpPr txBox="1"/>
          <p:nvPr>
            <p:ph type="title"/>
          </p:nvPr>
        </p:nvSpPr>
        <p:spPr>
          <a:xfrm>
            <a:off x="720000" y="410300"/>
            <a:ext cx="7704000" cy="5727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53"/>
          <p:cNvPicPr preferRelativeResize="0"/>
          <p:nvPr/>
        </p:nvPicPr>
        <p:blipFill>
          <a:blip r:embed="rId2">
            <a:alphaModFix amt="52999"/>
          </a:blip>
          <a:stretch>
            <a:fillRect/>
          </a:stretch>
        </p:blipFill>
        <p:spPr>
          <a:xfrm rot="10800000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53"/>
          <p:cNvSpPr txBox="1"/>
          <p:nvPr>
            <p:ph type="title"/>
          </p:nvPr>
        </p:nvSpPr>
        <p:spPr>
          <a:xfrm>
            <a:off x="2855700" y="430950"/>
            <a:ext cx="3432600" cy="9168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54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>
            <a:off x="0" y="0"/>
            <a:ext cx="9144003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54"/>
          <p:cNvSpPr txBox="1"/>
          <p:nvPr>
            <p:ph type="title"/>
          </p:nvPr>
        </p:nvSpPr>
        <p:spPr>
          <a:xfrm>
            <a:off x="947200" y="432600"/>
            <a:ext cx="4447800" cy="599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_1_1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55"/>
          <p:cNvPicPr preferRelativeResize="0"/>
          <p:nvPr/>
        </p:nvPicPr>
        <p:blipFill>
          <a:blip r:embed="rId2">
            <a:alphaModFix amt="56000"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55"/>
          <p:cNvSpPr txBox="1"/>
          <p:nvPr>
            <p:ph type="title"/>
          </p:nvPr>
        </p:nvSpPr>
        <p:spPr>
          <a:xfrm>
            <a:off x="715100" y="2113350"/>
            <a:ext cx="2323500" cy="9168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1_1_1_2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6"/>
          <p:cNvSpPr txBox="1"/>
          <p:nvPr>
            <p:ph type="title"/>
          </p:nvPr>
        </p:nvSpPr>
        <p:spPr>
          <a:xfrm>
            <a:off x="1397550" y="432600"/>
            <a:ext cx="6348900" cy="599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06" name="Google Shape;306;p56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 rot="10800000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1_1_1_2_1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57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 flipH="1">
            <a:off x="1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57"/>
          <p:cNvSpPr txBox="1"/>
          <p:nvPr>
            <p:ph type="title"/>
          </p:nvPr>
        </p:nvSpPr>
        <p:spPr>
          <a:xfrm>
            <a:off x="1283850" y="434175"/>
            <a:ext cx="6576300" cy="5529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1_1_1_2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58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>
            <a:off x="0" y="0"/>
            <a:ext cx="9144003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58"/>
          <p:cNvSpPr txBox="1"/>
          <p:nvPr>
            <p:ph type="title"/>
          </p:nvPr>
        </p:nvSpPr>
        <p:spPr>
          <a:xfrm>
            <a:off x="2590950" y="4156025"/>
            <a:ext cx="3962100" cy="4719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TITLE_ONLY_1_1_1_2_1_1_1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59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9144003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59"/>
          <p:cNvSpPr txBox="1"/>
          <p:nvPr>
            <p:ph type="title"/>
          </p:nvPr>
        </p:nvSpPr>
        <p:spPr>
          <a:xfrm>
            <a:off x="1784750" y="742350"/>
            <a:ext cx="3962100" cy="4719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60"/>
          <p:cNvPicPr preferRelativeResize="0"/>
          <p:nvPr/>
        </p:nvPicPr>
        <p:blipFill>
          <a:blip r:embed="rId2">
            <a:alphaModFix amt="57000"/>
          </a:blip>
          <a:stretch>
            <a:fillRect/>
          </a:stretch>
        </p:blipFill>
        <p:spPr>
          <a:xfrm rot="10800000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60"/>
          <p:cNvSpPr txBox="1"/>
          <p:nvPr>
            <p:ph type="title"/>
          </p:nvPr>
        </p:nvSpPr>
        <p:spPr>
          <a:xfrm>
            <a:off x="1239600" y="990232"/>
            <a:ext cx="3940200" cy="9150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9" name="Google Shape;319;p60"/>
          <p:cNvSpPr txBox="1"/>
          <p:nvPr>
            <p:ph idx="1" type="body"/>
          </p:nvPr>
        </p:nvSpPr>
        <p:spPr>
          <a:xfrm>
            <a:off x="1106400" y="2091588"/>
            <a:ext cx="4206600" cy="2099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61"/>
          <p:cNvSpPr txBox="1"/>
          <p:nvPr>
            <p:ph type="title"/>
          </p:nvPr>
        </p:nvSpPr>
        <p:spPr>
          <a:xfrm>
            <a:off x="2238298" y="1935750"/>
            <a:ext cx="4667400" cy="1826700"/>
          </a:xfrm>
          <a:prstGeom prst="rect">
            <a:avLst/>
          </a:prstGeom>
          <a:noFill/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pic>
        <p:nvPicPr>
          <p:cNvPr id="322" name="Google Shape;322;p61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7"/>
          <p:cNvPicPr preferRelativeResize="0"/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 txBox="1"/>
          <p:nvPr>
            <p:ph type="title"/>
          </p:nvPr>
        </p:nvSpPr>
        <p:spPr>
          <a:xfrm>
            <a:off x="720000" y="410300"/>
            <a:ext cx="7704000" cy="5727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6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62"/>
          <p:cNvSpPr txBox="1"/>
          <p:nvPr>
            <p:ph type="title"/>
          </p:nvPr>
        </p:nvSpPr>
        <p:spPr>
          <a:xfrm>
            <a:off x="4783725" y="1448225"/>
            <a:ext cx="3495900" cy="10122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6" name="Google Shape;326;p62"/>
          <p:cNvSpPr txBox="1"/>
          <p:nvPr>
            <p:ph idx="1" type="subTitle"/>
          </p:nvPr>
        </p:nvSpPr>
        <p:spPr>
          <a:xfrm>
            <a:off x="4848525" y="2593897"/>
            <a:ext cx="3366300" cy="11490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63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63"/>
          <p:cNvSpPr txBox="1"/>
          <p:nvPr>
            <p:ph type="title"/>
          </p:nvPr>
        </p:nvSpPr>
        <p:spPr>
          <a:xfrm>
            <a:off x="2085450" y="547100"/>
            <a:ext cx="4973100" cy="14817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Google Shape;331;p64"/>
          <p:cNvPicPr preferRelativeResize="0"/>
          <p:nvPr/>
        </p:nvPicPr>
        <p:blipFill>
          <a:blip r:embed="rId2">
            <a:alphaModFix amt="48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64"/>
          <p:cNvSpPr txBox="1"/>
          <p:nvPr>
            <p:ph hasCustomPrompt="1" type="title"/>
          </p:nvPr>
        </p:nvSpPr>
        <p:spPr>
          <a:xfrm>
            <a:off x="1284000" y="2528800"/>
            <a:ext cx="6576000" cy="15111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33" name="Google Shape;333;p64"/>
          <p:cNvSpPr txBox="1"/>
          <p:nvPr>
            <p:ph idx="1" type="subTitle"/>
          </p:nvPr>
        </p:nvSpPr>
        <p:spPr>
          <a:xfrm>
            <a:off x="1284000" y="4039950"/>
            <a:ext cx="6576000" cy="3909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chemeClr val="accent1"/>
        </a:solid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Google Shape;336;p66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66"/>
          <p:cNvSpPr txBox="1"/>
          <p:nvPr>
            <p:ph type="title"/>
          </p:nvPr>
        </p:nvSpPr>
        <p:spPr>
          <a:xfrm>
            <a:off x="786175" y="1484213"/>
            <a:ext cx="4885200" cy="14580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8" name="Google Shape;338;p66"/>
          <p:cNvSpPr txBox="1"/>
          <p:nvPr>
            <p:ph hasCustomPrompt="1" idx="2" type="title"/>
          </p:nvPr>
        </p:nvSpPr>
        <p:spPr>
          <a:xfrm>
            <a:off x="6109313" y="1809200"/>
            <a:ext cx="2134200" cy="14580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9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39" name="Google Shape;339;p66"/>
          <p:cNvSpPr txBox="1"/>
          <p:nvPr>
            <p:ph idx="1" type="subTitle"/>
          </p:nvPr>
        </p:nvSpPr>
        <p:spPr>
          <a:xfrm>
            <a:off x="1688725" y="3108775"/>
            <a:ext cx="3080100" cy="512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_1">
    <p:bg>
      <p:bgPr>
        <a:solidFill>
          <a:schemeClr val="accent1"/>
        </a:soli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67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67"/>
          <p:cNvSpPr txBox="1"/>
          <p:nvPr>
            <p:ph type="title"/>
          </p:nvPr>
        </p:nvSpPr>
        <p:spPr>
          <a:xfrm>
            <a:off x="786175" y="1484213"/>
            <a:ext cx="4885200" cy="14580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43" name="Google Shape;343;p67"/>
          <p:cNvSpPr txBox="1"/>
          <p:nvPr>
            <p:ph hasCustomPrompt="1" idx="2" type="title"/>
          </p:nvPr>
        </p:nvSpPr>
        <p:spPr>
          <a:xfrm>
            <a:off x="6109313" y="1809200"/>
            <a:ext cx="2134200" cy="14580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9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44" name="Google Shape;344;p67"/>
          <p:cNvSpPr txBox="1"/>
          <p:nvPr>
            <p:ph idx="1" type="subTitle"/>
          </p:nvPr>
        </p:nvSpPr>
        <p:spPr>
          <a:xfrm>
            <a:off x="1688725" y="3108775"/>
            <a:ext cx="3080100" cy="512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2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8"/>
          <p:cNvSpPr/>
          <p:nvPr/>
        </p:nvSpPr>
        <p:spPr>
          <a:xfrm>
            <a:off x="-19050" y="-9525"/>
            <a:ext cx="4591200" cy="5153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7" name="Google Shape;347;p68"/>
          <p:cNvPicPr preferRelativeResize="0"/>
          <p:nvPr/>
        </p:nvPicPr>
        <p:blipFill>
          <a:blip r:embed="rId2">
            <a:alphaModFix amt="58000"/>
          </a:blip>
          <a:stretch>
            <a:fillRect/>
          </a:stretch>
        </p:blipFill>
        <p:spPr>
          <a:xfrm rot="10800000">
            <a:off x="0" y="-4725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68"/>
          <p:cNvSpPr txBox="1"/>
          <p:nvPr>
            <p:ph type="title"/>
          </p:nvPr>
        </p:nvSpPr>
        <p:spPr>
          <a:xfrm>
            <a:off x="3642000" y="1977375"/>
            <a:ext cx="1860000" cy="5010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9" name="Google Shape;349;p68"/>
          <p:cNvSpPr txBox="1"/>
          <p:nvPr>
            <p:ph idx="1" type="subTitle"/>
          </p:nvPr>
        </p:nvSpPr>
        <p:spPr>
          <a:xfrm>
            <a:off x="1128913" y="3323838"/>
            <a:ext cx="2191500" cy="4542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4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lfa Slab One"/>
              <a:buNone/>
              <a:defRPr sz="2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350" name="Google Shape;350;p68"/>
          <p:cNvSpPr txBox="1"/>
          <p:nvPr>
            <p:ph idx="2" type="subTitle"/>
          </p:nvPr>
        </p:nvSpPr>
        <p:spPr>
          <a:xfrm>
            <a:off x="5709263" y="3323850"/>
            <a:ext cx="2191500" cy="4542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400"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fa Slab One"/>
              <a:buNone/>
              <a:defRPr sz="25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351" name="Google Shape;351;p68"/>
          <p:cNvSpPr txBox="1"/>
          <p:nvPr>
            <p:ph idx="3" type="subTitle"/>
          </p:nvPr>
        </p:nvSpPr>
        <p:spPr>
          <a:xfrm>
            <a:off x="1238850" y="3778050"/>
            <a:ext cx="1971600" cy="4542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3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2" name="Google Shape;352;p68"/>
          <p:cNvSpPr txBox="1"/>
          <p:nvPr>
            <p:ph idx="4" type="subTitle"/>
          </p:nvPr>
        </p:nvSpPr>
        <p:spPr>
          <a:xfrm>
            <a:off x="5819213" y="3776538"/>
            <a:ext cx="1971600" cy="4572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6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69"/>
          <p:cNvSpPr txBox="1"/>
          <p:nvPr>
            <p:ph type="title"/>
          </p:nvPr>
        </p:nvSpPr>
        <p:spPr>
          <a:xfrm>
            <a:off x="5520525" y="833438"/>
            <a:ext cx="2487300" cy="419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6" name="Google Shape;356;p69"/>
          <p:cNvSpPr txBox="1"/>
          <p:nvPr>
            <p:ph hasCustomPrompt="1" idx="2" type="title"/>
          </p:nvPr>
        </p:nvSpPr>
        <p:spPr>
          <a:xfrm>
            <a:off x="4363575" y="833450"/>
            <a:ext cx="1133400" cy="7818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7" name="Google Shape;357;p69"/>
          <p:cNvSpPr txBox="1"/>
          <p:nvPr>
            <p:ph idx="1" type="subTitle"/>
          </p:nvPr>
        </p:nvSpPr>
        <p:spPr>
          <a:xfrm>
            <a:off x="5520525" y="1252838"/>
            <a:ext cx="2484900" cy="4848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8" name="Google Shape;358;p69"/>
          <p:cNvSpPr txBox="1"/>
          <p:nvPr>
            <p:ph idx="3" type="title"/>
          </p:nvPr>
        </p:nvSpPr>
        <p:spPr>
          <a:xfrm>
            <a:off x="5520525" y="2129650"/>
            <a:ext cx="2487300" cy="419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9" name="Google Shape;359;p69"/>
          <p:cNvSpPr txBox="1"/>
          <p:nvPr>
            <p:ph hasCustomPrompt="1" idx="4" type="title"/>
          </p:nvPr>
        </p:nvSpPr>
        <p:spPr>
          <a:xfrm>
            <a:off x="4363575" y="2105875"/>
            <a:ext cx="1133400" cy="7818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0" name="Google Shape;360;p69"/>
          <p:cNvSpPr txBox="1"/>
          <p:nvPr>
            <p:ph idx="5" type="subTitle"/>
          </p:nvPr>
        </p:nvSpPr>
        <p:spPr>
          <a:xfrm>
            <a:off x="5520525" y="2549050"/>
            <a:ext cx="2484900" cy="4848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1" name="Google Shape;361;p69"/>
          <p:cNvSpPr txBox="1"/>
          <p:nvPr>
            <p:ph idx="6" type="title"/>
          </p:nvPr>
        </p:nvSpPr>
        <p:spPr>
          <a:xfrm>
            <a:off x="5520525" y="3425850"/>
            <a:ext cx="2484900" cy="419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2" name="Google Shape;362;p69"/>
          <p:cNvSpPr txBox="1"/>
          <p:nvPr>
            <p:ph hasCustomPrompt="1" idx="7" type="title"/>
          </p:nvPr>
        </p:nvSpPr>
        <p:spPr>
          <a:xfrm>
            <a:off x="4363575" y="3402100"/>
            <a:ext cx="1133400" cy="7818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63" name="Google Shape;363;p69"/>
          <p:cNvSpPr txBox="1"/>
          <p:nvPr>
            <p:ph idx="8" type="subTitle"/>
          </p:nvPr>
        </p:nvSpPr>
        <p:spPr>
          <a:xfrm>
            <a:off x="5520525" y="3845250"/>
            <a:ext cx="2487300" cy="4848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4" name="Google Shape;364;p69"/>
          <p:cNvSpPr txBox="1"/>
          <p:nvPr>
            <p:ph idx="9" type="title"/>
          </p:nvPr>
        </p:nvSpPr>
        <p:spPr>
          <a:xfrm>
            <a:off x="720000" y="833450"/>
            <a:ext cx="2972100" cy="9372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70"/>
          <p:cNvPicPr preferRelativeResize="0"/>
          <p:nvPr/>
        </p:nvPicPr>
        <p:blipFill>
          <a:blip r:embed="rId2">
            <a:alphaModFix amt="49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70"/>
          <p:cNvSpPr txBox="1"/>
          <p:nvPr>
            <p:ph type="title"/>
          </p:nvPr>
        </p:nvSpPr>
        <p:spPr>
          <a:xfrm>
            <a:off x="4401475" y="3045413"/>
            <a:ext cx="4027500" cy="4650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68" name="Google Shape;368;p70"/>
          <p:cNvSpPr txBox="1"/>
          <p:nvPr>
            <p:ph idx="1" type="subTitle"/>
          </p:nvPr>
        </p:nvSpPr>
        <p:spPr>
          <a:xfrm>
            <a:off x="4401475" y="1633088"/>
            <a:ext cx="4027500" cy="1326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71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0" y="25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71"/>
          <p:cNvSpPr txBox="1"/>
          <p:nvPr>
            <p:ph idx="1" type="subTitle"/>
          </p:nvPr>
        </p:nvSpPr>
        <p:spPr>
          <a:xfrm>
            <a:off x="3225475" y="2684900"/>
            <a:ext cx="2666700" cy="914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2" name="Google Shape;372;p71"/>
          <p:cNvSpPr txBox="1"/>
          <p:nvPr>
            <p:ph type="title"/>
          </p:nvPr>
        </p:nvSpPr>
        <p:spPr>
          <a:xfrm>
            <a:off x="2644825" y="1303800"/>
            <a:ext cx="3828000" cy="12438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8"/>
          <p:cNvPicPr preferRelativeResize="0"/>
          <p:nvPr/>
        </p:nvPicPr>
        <p:blipFill>
          <a:blip r:embed="rId2">
            <a:alphaModFix amt="52999"/>
          </a:blip>
          <a:stretch>
            <a:fillRect/>
          </a:stretch>
        </p:blipFill>
        <p:spPr>
          <a:xfrm rot="10800000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8"/>
          <p:cNvSpPr txBox="1"/>
          <p:nvPr>
            <p:ph type="title"/>
          </p:nvPr>
        </p:nvSpPr>
        <p:spPr>
          <a:xfrm>
            <a:off x="2855700" y="430950"/>
            <a:ext cx="3432600" cy="9168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72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0" y="25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72"/>
          <p:cNvSpPr txBox="1"/>
          <p:nvPr>
            <p:ph idx="1" type="subTitle"/>
          </p:nvPr>
        </p:nvSpPr>
        <p:spPr>
          <a:xfrm>
            <a:off x="1228100" y="2681325"/>
            <a:ext cx="2802000" cy="914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72"/>
          <p:cNvSpPr txBox="1"/>
          <p:nvPr>
            <p:ph type="title"/>
          </p:nvPr>
        </p:nvSpPr>
        <p:spPr>
          <a:xfrm>
            <a:off x="715100" y="1524875"/>
            <a:ext cx="3828000" cy="9873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p73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0" y="25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73"/>
          <p:cNvSpPr txBox="1"/>
          <p:nvPr>
            <p:ph idx="1" type="subTitle"/>
          </p:nvPr>
        </p:nvSpPr>
        <p:spPr>
          <a:xfrm>
            <a:off x="4675250" y="2472300"/>
            <a:ext cx="2802000" cy="914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" name="Google Shape;380;p73"/>
          <p:cNvSpPr txBox="1"/>
          <p:nvPr>
            <p:ph type="title"/>
          </p:nvPr>
        </p:nvSpPr>
        <p:spPr>
          <a:xfrm>
            <a:off x="4418750" y="1756775"/>
            <a:ext cx="3315000" cy="4770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_1"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74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0" y="25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74"/>
          <p:cNvSpPr txBox="1"/>
          <p:nvPr>
            <p:ph idx="1" type="subTitle"/>
          </p:nvPr>
        </p:nvSpPr>
        <p:spPr>
          <a:xfrm>
            <a:off x="2600850" y="3897200"/>
            <a:ext cx="3942300" cy="7113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4" name="Google Shape;384;p74"/>
          <p:cNvSpPr txBox="1"/>
          <p:nvPr>
            <p:ph type="title"/>
          </p:nvPr>
        </p:nvSpPr>
        <p:spPr>
          <a:xfrm>
            <a:off x="2049300" y="430450"/>
            <a:ext cx="5045400" cy="5532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_1_1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86;p75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0" y="25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75"/>
          <p:cNvSpPr txBox="1"/>
          <p:nvPr>
            <p:ph idx="1" type="subTitle"/>
          </p:nvPr>
        </p:nvSpPr>
        <p:spPr>
          <a:xfrm>
            <a:off x="715100" y="2787800"/>
            <a:ext cx="2856900" cy="764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75"/>
          <p:cNvSpPr txBox="1"/>
          <p:nvPr>
            <p:ph type="title"/>
          </p:nvPr>
        </p:nvSpPr>
        <p:spPr>
          <a:xfrm>
            <a:off x="796850" y="1613700"/>
            <a:ext cx="2693400" cy="10269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_1_1_1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p76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 rot="10800000">
            <a:off x="0" y="25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76"/>
          <p:cNvSpPr txBox="1"/>
          <p:nvPr>
            <p:ph idx="1" type="subTitle"/>
          </p:nvPr>
        </p:nvSpPr>
        <p:spPr>
          <a:xfrm>
            <a:off x="776963" y="999150"/>
            <a:ext cx="3657000" cy="34491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■"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92" name="Google Shape;392;p76"/>
          <p:cNvSpPr txBox="1"/>
          <p:nvPr>
            <p:ph type="title"/>
          </p:nvPr>
        </p:nvSpPr>
        <p:spPr>
          <a:xfrm>
            <a:off x="715100" y="432025"/>
            <a:ext cx="7713900" cy="4365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93" name="Google Shape;393;p76"/>
          <p:cNvSpPr txBox="1"/>
          <p:nvPr>
            <p:ph idx="2" type="subTitle"/>
          </p:nvPr>
        </p:nvSpPr>
        <p:spPr>
          <a:xfrm>
            <a:off x="4710038" y="999150"/>
            <a:ext cx="3657000" cy="34491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_1_1_1_1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77"/>
          <p:cNvSpPr txBox="1"/>
          <p:nvPr>
            <p:ph idx="1" type="subTitle"/>
          </p:nvPr>
        </p:nvSpPr>
        <p:spPr>
          <a:xfrm>
            <a:off x="776975" y="999150"/>
            <a:ext cx="3828300" cy="34491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6" name="Google Shape;396;p77"/>
          <p:cNvSpPr txBox="1"/>
          <p:nvPr>
            <p:ph type="title"/>
          </p:nvPr>
        </p:nvSpPr>
        <p:spPr>
          <a:xfrm>
            <a:off x="715100" y="432025"/>
            <a:ext cx="7713900" cy="4365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pic>
        <p:nvPicPr>
          <p:cNvPr id="397" name="Google Shape;397;p77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1_1_1_1_1_1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7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4"/>
            <a:ext cx="9143997" cy="5143527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78"/>
          <p:cNvSpPr txBox="1"/>
          <p:nvPr>
            <p:ph type="title"/>
          </p:nvPr>
        </p:nvSpPr>
        <p:spPr>
          <a:xfrm>
            <a:off x="837675" y="1523313"/>
            <a:ext cx="3940200" cy="5727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01" name="Google Shape;401;p78"/>
          <p:cNvSpPr txBox="1"/>
          <p:nvPr>
            <p:ph idx="1" type="subTitle"/>
          </p:nvPr>
        </p:nvSpPr>
        <p:spPr>
          <a:xfrm>
            <a:off x="898875" y="2215100"/>
            <a:ext cx="3817800" cy="14289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79"/>
          <p:cNvPicPr preferRelativeResize="0"/>
          <p:nvPr/>
        </p:nvPicPr>
        <p:blipFill>
          <a:blip r:embed="rId2">
            <a:alphaModFix amt="52000"/>
          </a:blip>
          <a:stretch>
            <a:fillRect/>
          </a:stretch>
        </p:blipFill>
        <p:spPr>
          <a:xfrm flipH="1"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79"/>
          <p:cNvSpPr txBox="1"/>
          <p:nvPr>
            <p:ph idx="1" type="subTitle"/>
          </p:nvPr>
        </p:nvSpPr>
        <p:spPr>
          <a:xfrm>
            <a:off x="715100" y="1147050"/>
            <a:ext cx="3195000" cy="7725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5" name="Google Shape;405;p79"/>
          <p:cNvSpPr txBox="1"/>
          <p:nvPr>
            <p:ph idx="2" type="subTitle"/>
          </p:nvPr>
        </p:nvSpPr>
        <p:spPr>
          <a:xfrm>
            <a:off x="715100" y="3258025"/>
            <a:ext cx="3195000" cy="7725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6" name="Google Shape;406;p79"/>
          <p:cNvSpPr txBox="1"/>
          <p:nvPr>
            <p:ph idx="3" type="subTitle"/>
          </p:nvPr>
        </p:nvSpPr>
        <p:spPr>
          <a:xfrm>
            <a:off x="944600" y="1919538"/>
            <a:ext cx="2736000" cy="5115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79"/>
          <p:cNvSpPr txBox="1"/>
          <p:nvPr>
            <p:ph idx="4" type="subTitle"/>
          </p:nvPr>
        </p:nvSpPr>
        <p:spPr>
          <a:xfrm>
            <a:off x="944600" y="4030513"/>
            <a:ext cx="2736000" cy="5115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8" name="Google Shape;408;p79"/>
          <p:cNvSpPr txBox="1"/>
          <p:nvPr>
            <p:ph type="title"/>
          </p:nvPr>
        </p:nvSpPr>
        <p:spPr>
          <a:xfrm>
            <a:off x="5634400" y="722325"/>
            <a:ext cx="2794500" cy="12711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" name="Google Shape;410;p80"/>
          <p:cNvPicPr preferRelativeResize="0"/>
          <p:nvPr/>
        </p:nvPicPr>
        <p:blipFill>
          <a:blip r:embed="rId2">
            <a:alphaModFix amt="78000"/>
          </a:blip>
          <a:stretch>
            <a:fillRect/>
          </a:stretch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80"/>
          <p:cNvSpPr txBox="1"/>
          <p:nvPr>
            <p:ph type="title"/>
          </p:nvPr>
        </p:nvSpPr>
        <p:spPr>
          <a:xfrm>
            <a:off x="720000" y="1417575"/>
            <a:ext cx="2336400" cy="782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2" name="Google Shape;412;p80"/>
          <p:cNvSpPr txBox="1"/>
          <p:nvPr>
            <p:ph idx="1" type="subTitle"/>
          </p:nvPr>
        </p:nvSpPr>
        <p:spPr>
          <a:xfrm>
            <a:off x="720000" y="2336355"/>
            <a:ext cx="2336400" cy="6759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3" name="Google Shape;413;p80"/>
          <p:cNvSpPr txBox="1"/>
          <p:nvPr>
            <p:ph idx="2" type="title"/>
          </p:nvPr>
        </p:nvSpPr>
        <p:spPr>
          <a:xfrm>
            <a:off x="3403800" y="2784000"/>
            <a:ext cx="2336400" cy="782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4" name="Google Shape;414;p80"/>
          <p:cNvSpPr txBox="1"/>
          <p:nvPr>
            <p:ph idx="3" type="subTitle"/>
          </p:nvPr>
        </p:nvSpPr>
        <p:spPr>
          <a:xfrm>
            <a:off x="3403800" y="3701030"/>
            <a:ext cx="2336400" cy="6759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5" name="Google Shape;415;p80"/>
          <p:cNvSpPr txBox="1"/>
          <p:nvPr>
            <p:ph idx="4" type="title"/>
          </p:nvPr>
        </p:nvSpPr>
        <p:spPr>
          <a:xfrm>
            <a:off x="6087600" y="1417575"/>
            <a:ext cx="2336400" cy="782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16" name="Google Shape;416;p80"/>
          <p:cNvSpPr txBox="1"/>
          <p:nvPr>
            <p:ph idx="5" type="subTitle"/>
          </p:nvPr>
        </p:nvSpPr>
        <p:spPr>
          <a:xfrm>
            <a:off x="6087600" y="2336356"/>
            <a:ext cx="2336400" cy="6759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7" name="Google Shape;417;p80"/>
          <p:cNvSpPr txBox="1"/>
          <p:nvPr>
            <p:ph idx="6" type="title"/>
          </p:nvPr>
        </p:nvSpPr>
        <p:spPr>
          <a:xfrm>
            <a:off x="1935450" y="430725"/>
            <a:ext cx="5273100" cy="501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81"/>
          <p:cNvPicPr preferRelativeResize="0"/>
          <p:nvPr/>
        </p:nvPicPr>
        <p:blipFill>
          <a:blip r:embed="rId2">
            <a:alphaModFix amt="78000"/>
          </a:blip>
          <a:stretch>
            <a:fillRect/>
          </a:stretch>
        </p:blipFill>
        <p:spPr>
          <a:xfrm rot="10800000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81"/>
          <p:cNvSpPr txBox="1"/>
          <p:nvPr>
            <p:ph type="title"/>
          </p:nvPr>
        </p:nvSpPr>
        <p:spPr>
          <a:xfrm>
            <a:off x="769050" y="2577825"/>
            <a:ext cx="2238300" cy="816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21" name="Google Shape;421;p81"/>
          <p:cNvSpPr txBox="1"/>
          <p:nvPr>
            <p:ph idx="1" type="subTitle"/>
          </p:nvPr>
        </p:nvSpPr>
        <p:spPr>
          <a:xfrm>
            <a:off x="1080750" y="3440475"/>
            <a:ext cx="1614900" cy="7275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2" name="Google Shape;422;p81"/>
          <p:cNvSpPr txBox="1"/>
          <p:nvPr>
            <p:ph idx="2" type="title"/>
          </p:nvPr>
        </p:nvSpPr>
        <p:spPr>
          <a:xfrm>
            <a:off x="3452850" y="3093850"/>
            <a:ext cx="2238300" cy="816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23" name="Google Shape;423;p81"/>
          <p:cNvSpPr txBox="1"/>
          <p:nvPr>
            <p:ph idx="3" type="subTitle"/>
          </p:nvPr>
        </p:nvSpPr>
        <p:spPr>
          <a:xfrm>
            <a:off x="3764550" y="3957200"/>
            <a:ext cx="1614900" cy="7275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4" name="Google Shape;424;p81"/>
          <p:cNvSpPr txBox="1"/>
          <p:nvPr>
            <p:ph idx="4" type="title"/>
          </p:nvPr>
        </p:nvSpPr>
        <p:spPr>
          <a:xfrm>
            <a:off x="6136650" y="2577825"/>
            <a:ext cx="2238300" cy="816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25" name="Google Shape;425;p81"/>
          <p:cNvSpPr txBox="1"/>
          <p:nvPr>
            <p:ph idx="5" type="subTitle"/>
          </p:nvPr>
        </p:nvSpPr>
        <p:spPr>
          <a:xfrm>
            <a:off x="6448350" y="3440475"/>
            <a:ext cx="1614900" cy="7275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6" name="Google Shape;426;p81"/>
          <p:cNvSpPr txBox="1"/>
          <p:nvPr>
            <p:ph idx="6" type="title"/>
          </p:nvPr>
        </p:nvSpPr>
        <p:spPr>
          <a:xfrm>
            <a:off x="1854750" y="430800"/>
            <a:ext cx="5434500" cy="4848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9"/>
          <p:cNvPicPr preferRelativeResize="0"/>
          <p:nvPr/>
        </p:nvPicPr>
        <p:blipFill>
          <a:blip r:embed="rId2">
            <a:alphaModFix amt="66000"/>
          </a:blip>
          <a:stretch>
            <a:fillRect/>
          </a:stretch>
        </p:blipFill>
        <p:spPr>
          <a:xfrm>
            <a:off x="0" y="0"/>
            <a:ext cx="9144003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9"/>
          <p:cNvSpPr txBox="1"/>
          <p:nvPr>
            <p:ph type="title"/>
          </p:nvPr>
        </p:nvSpPr>
        <p:spPr>
          <a:xfrm>
            <a:off x="947200" y="432600"/>
            <a:ext cx="4447800" cy="599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8" name="Google Shape;428;p82"/>
          <p:cNvPicPr preferRelativeResize="0"/>
          <p:nvPr/>
        </p:nvPicPr>
        <p:blipFill>
          <a:blip r:embed="rId2">
            <a:alphaModFix amt="78000"/>
          </a:blip>
          <a:stretch>
            <a:fillRect/>
          </a:stretch>
        </p:blipFill>
        <p:spPr>
          <a:xfrm>
            <a:off x="1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Google Shape;429;p82"/>
          <p:cNvSpPr txBox="1"/>
          <p:nvPr>
            <p:ph type="title"/>
          </p:nvPr>
        </p:nvSpPr>
        <p:spPr>
          <a:xfrm>
            <a:off x="4257547" y="1360313"/>
            <a:ext cx="1990200" cy="5277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0" name="Google Shape;430;p82"/>
          <p:cNvSpPr txBox="1"/>
          <p:nvPr>
            <p:ph idx="1" type="subTitle"/>
          </p:nvPr>
        </p:nvSpPr>
        <p:spPr>
          <a:xfrm>
            <a:off x="4257550" y="1888013"/>
            <a:ext cx="1990200" cy="527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1" name="Google Shape;431;p82"/>
          <p:cNvSpPr txBox="1"/>
          <p:nvPr>
            <p:ph idx="2" type="title"/>
          </p:nvPr>
        </p:nvSpPr>
        <p:spPr>
          <a:xfrm>
            <a:off x="4257547" y="3407113"/>
            <a:ext cx="1990200" cy="5277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2" name="Google Shape;432;p82"/>
          <p:cNvSpPr txBox="1"/>
          <p:nvPr>
            <p:ph idx="3" type="subTitle"/>
          </p:nvPr>
        </p:nvSpPr>
        <p:spPr>
          <a:xfrm>
            <a:off x="4257552" y="3927757"/>
            <a:ext cx="1990200" cy="530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3" name="Google Shape;433;p82"/>
          <p:cNvSpPr txBox="1"/>
          <p:nvPr>
            <p:ph idx="4" type="title"/>
          </p:nvPr>
        </p:nvSpPr>
        <p:spPr>
          <a:xfrm>
            <a:off x="6438697" y="1360313"/>
            <a:ext cx="1990200" cy="5277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4" name="Google Shape;434;p82"/>
          <p:cNvSpPr txBox="1"/>
          <p:nvPr>
            <p:ph idx="5" type="subTitle"/>
          </p:nvPr>
        </p:nvSpPr>
        <p:spPr>
          <a:xfrm>
            <a:off x="6438700" y="1888013"/>
            <a:ext cx="1990200" cy="527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5" name="Google Shape;435;p82"/>
          <p:cNvSpPr txBox="1"/>
          <p:nvPr>
            <p:ph idx="6" type="title"/>
          </p:nvPr>
        </p:nvSpPr>
        <p:spPr>
          <a:xfrm>
            <a:off x="6438697" y="3407113"/>
            <a:ext cx="1990200" cy="5277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6" name="Google Shape;436;p82"/>
          <p:cNvSpPr txBox="1"/>
          <p:nvPr>
            <p:ph idx="7" type="subTitle"/>
          </p:nvPr>
        </p:nvSpPr>
        <p:spPr>
          <a:xfrm>
            <a:off x="6438702" y="3927757"/>
            <a:ext cx="1990200" cy="5304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7" name="Google Shape;437;p82"/>
          <p:cNvSpPr txBox="1"/>
          <p:nvPr>
            <p:ph idx="8" type="title"/>
          </p:nvPr>
        </p:nvSpPr>
        <p:spPr>
          <a:xfrm>
            <a:off x="720000" y="1779900"/>
            <a:ext cx="3166200" cy="1583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9" name="Google Shape;439;p83"/>
          <p:cNvPicPr preferRelativeResize="0"/>
          <p:nvPr/>
        </p:nvPicPr>
        <p:blipFill>
          <a:blip r:embed="rId2">
            <a:alphaModFix amt="57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p83"/>
          <p:cNvPicPr preferRelativeResize="0"/>
          <p:nvPr/>
        </p:nvPicPr>
        <p:blipFill>
          <a:blip r:embed="rId3">
            <a:alphaModFix amt="68000"/>
          </a:blip>
          <a:stretch>
            <a:fillRect/>
          </a:stretch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p83"/>
          <p:cNvSpPr txBox="1"/>
          <p:nvPr>
            <p:ph type="title"/>
          </p:nvPr>
        </p:nvSpPr>
        <p:spPr>
          <a:xfrm>
            <a:off x="2099025" y="1227425"/>
            <a:ext cx="2490000" cy="4299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42" name="Google Shape;442;p83"/>
          <p:cNvSpPr txBox="1"/>
          <p:nvPr>
            <p:ph idx="1" type="subTitle"/>
          </p:nvPr>
        </p:nvSpPr>
        <p:spPr>
          <a:xfrm>
            <a:off x="2099025" y="1657325"/>
            <a:ext cx="2304300" cy="484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3" name="Google Shape;443;p83"/>
          <p:cNvSpPr txBox="1"/>
          <p:nvPr>
            <p:ph idx="2" type="title"/>
          </p:nvPr>
        </p:nvSpPr>
        <p:spPr>
          <a:xfrm>
            <a:off x="2099025" y="2384100"/>
            <a:ext cx="2490000" cy="4299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44" name="Google Shape;444;p83"/>
          <p:cNvSpPr txBox="1"/>
          <p:nvPr>
            <p:ph idx="3" type="subTitle"/>
          </p:nvPr>
        </p:nvSpPr>
        <p:spPr>
          <a:xfrm>
            <a:off x="2099022" y="2813988"/>
            <a:ext cx="2305500" cy="484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5" name="Google Shape;445;p83"/>
          <p:cNvSpPr txBox="1"/>
          <p:nvPr>
            <p:ph idx="4" type="title"/>
          </p:nvPr>
        </p:nvSpPr>
        <p:spPr>
          <a:xfrm>
            <a:off x="5693263" y="1227413"/>
            <a:ext cx="2490000" cy="4299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46" name="Google Shape;446;p83"/>
          <p:cNvSpPr txBox="1"/>
          <p:nvPr>
            <p:ph idx="5" type="subTitle"/>
          </p:nvPr>
        </p:nvSpPr>
        <p:spPr>
          <a:xfrm>
            <a:off x="5693263" y="1657313"/>
            <a:ext cx="2305500" cy="484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7" name="Google Shape;447;p83"/>
          <p:cNvSpPr txBox="1"/>
          <p:nvPr>
            <p:ph idx="6" type="title"/>
          </p:nvPr>
        </p:nvSpPr>
        <p:spPr>
          <a:xfrm>
            <a:off x="5693263" y="2384100"/>
            <a:ext cx="2490000" cy="4299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48" name="Google Shape;448;p83"/>
          <p:cNvSpPr txBox="1"/>
          <p:nvPr>
            <p:ph idx="7" type="subTitle"/>
          </p:nvPr>
        </p:nvSpPr>
        <p:spPr>
          <a:xfrm>
            <a:off x="5693260" y="2814000"/>
            <a:ext cx="2305500" cy="484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9" name="Google Shape;449;p83"/>
          <p:cNvSpPr txBox="1"/>
          <p:nvPr>
            <p:ph idx="8" type="title"/>
          </p:nvPr>
        </p:nvSpPr>
        <p:spPr>
          <a:xfrm>
            <a:off x="2099025" y="3540775"/>
            <a:ext cx="2490000" cy="4299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0" name="Google Shape;450;p83"/>
          <p:cNvSpPr txBox="1"/>
          <p:nvPr>
            <p:ph idx="9" type="subTitle"/>
          </p:nvPr>
        </p:nvSpPr>
        <p:spPr>
          <a:xfrm>
            <a:off x="2099023" y="3970675"/>
            <a:ext cx="2305500" cy="484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1" name="Google Shape;451;p83"/>
          <p:cNvSpPr txBox="1"/>
          <p:nvPr>
            <p:ph idx="13" type="title"/>
          </p:nvPr>
        </p:nvSpPr>
        <p:spPr>
          <a:xfrm>
            <a:off x="5693263" y="3540775"/>
            <a:ext cx="2490000" cy="4299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2" name="Google Shape;452;p83"/>
          <p:cNvSpPr txBox="1"/>
          <p:nvPr>
            <p:ph idx="14" type="subTitle"/>
          </p:nvPr>
        </p:nvSpPr>
        <p:spPr>
          <a:xfrm>
            <a:off x="5693260" y="3970675"/>
            <a:ext cx="2305500" cy="484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3" name="Google Shape;453;p83"/>
          <p:cNvSpPr txBox="1"/>
          <p:nvPr>
            <p:ph idx="15" type="title"/>
          </p:nvPr>
        </p:nvSpPr>
        <p:spPr>
          <a:xfrm>
            <a:off x="720000" y="430750"/>
            <a:ext cx="7704000" cy="572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84"/>
          <p:cNvPicPr preferRelativeResize="0"/>
          <p:nvPr/>
        </p:nvPicPr>
        <p:blipFill>
          <a:blip r:embed="rId2">
            <a:alphaModFix amt="39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84"/>
          <p:cNvSpPr txBox="1"/>
          <p:nvPr>
            <p:ph hasCustomPrompt="1" type="title"/>
          </p:nvPr>
        </p:nvSpPr>
        <p:spPr>
          <a:xfrm>
            <a:off x="4406400" y="620925"/>
            <a:ext cx="3031800" cy="511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57" name="Google Shape;457;p84"/>
          <p:cNvSpPr txBox="1"/>
          <p:nvPr>
            <p:ph idx="1" type="subTitle"/>
          </p:nvPr>
        </p:nvSpPr>
        <p:spPr>
          <a:xfrm>
            <a:off x="4406400" y="1310662"/>
            <a:ext cx="3031800" cy="511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8" name="Google Shape;458;p84"/>
          <p:cNvSpPr txBox="1"/>
          <p:nvPr>
            <p:ph hasCustomPrompt="1" idx="2" type="title"/>
          </p:nvPr>
        </p:nvSpPr>
        <p:spPr>
          <a:xfrm>
            <a:off x="4406400" y="2000400"/>
            <a:ext cx="3031800" cy="511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59" name="Google Shape;459;p84"/>
          <p:cNvSpPr txBox="1"/>
          <p:nvPr>
            <p:ph idx="3" type="subTitle"/>
          </p:nvPr>
        </p:nvSpPr>
        <p:spPr>
          <a:xfrm>
            <a:off x="4406400" y="2687406"/>
            <a:ext cx="3031800" cy="511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0" name="Google Shape;460;p84"/>
          <p:cNvSpPr txBox="1"/>
          <p:nvPr>
            <p:ph hasCustomPrompt="1" idx="4" type="title"/>
          </p:nvPr>
        </p:nvSpPr>
        <p:spPr>
          <a:xfrm>
            <a:off x="4406400" y="3379874"/>
            <a:ext cx="3031800" cy="511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61" name="Google Shape;461;p84"/>
          <p:cNvSpPr txBox="1"/>
          <p:nvPr>
            <p:ph idx="5" type="subTitle"/>
          </p:nvPr>
        </p:nvSpPr>
        <p:spPr>
          <a:xfrm>
            <a:off x="4406400" y="4064150"/>
            <a:ext cx="3031800" cy="5118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85"/>
          <p:cNvSpPr txBox="1"/>
          <p:nvPr>
            <p:ph type="title"/>
          </p:nvPr>
        </p:nvSpPr>
        <p:spPr>
          <a:xfrm>
            <a:off x="6282025" y="2696300"/>
            <a:ext cx="2069400" cy="393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pic>
        <p:nvPicPr>
          <p:cNvPr id="464" name="Google Shape;464;p85"/>
          <p:cNvPicPr preferRelativeResize="0"/>
          <p:nvPr/>
        </p:nvPicPr>
        <p:blipFill>
          <a:blip r:embed="rId2">
            <a:alphaModFix amt="39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65" name="Google Shape;465;p85"/>
          <p:cNvSpPr txBox="1"/>
          <p:nvPr>
            <p:ph hasCustomPrompt="1" idx="2" type="title"/>
          </p:nvPr>
        </p:nvSpPr>
        <p:spPr>
          <a:xfrm>
            <a:off x="2303300" y="2045150"/>
            <a:ext cx="1220700" cy="4836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66" name="Google Shape;466;p85"/>
          <p:cNvSpPr txBox="1"/>
          <p:nvPr>
            <p:ph idx="1" type="subTitle"/>
          </p:nvPr>
        </p:nvSpPr>
        <p:spPr>
          <a:xfrm>
            <a:off x="2303300" y="3079450"/>
            <a:ext cx="1933200" cy="9675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7" name="Google Shape;467;p85"/>
          <p:cNvSpPr txBox="1"/>
          <p:nvPr>
            <p:ph hasCustomPrompt="1" idx="3" type="title"/>
          </p:nvPr>
        </p:nvSpPr>
        <p:spPr>
          <a:xfrm>
            <a:off x="6282025" y="2045150"/>
            <a:ext cx="1220700" cy="4836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68" name="Google Shape;468;p85"/>
          <p:cNvSpPr txBox="1"/>
          <p:nvPr>
            <p:ph idx="4" type="subTitle"/>
          </p:nvPr>
        </p:nvSpPr>
        <p:spPr>
          <a:xfrm>
            <a:off x="6282025" y="3079450"/>
            <a:ext cx="1933200" cy="967500"/>
          </a:xfrm>
          <a:prstGeom prst="rect">
            <a:avLst/>
          </a:prstGeom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9" name="Google Shape;469;p85"/>
          <p:cNvSpPr txBox="1"/>
          <p:nvPr>
            <p:ph idx="5" type="title"/>
          </p:nvPr>
        </p:nvSpPr>
        <p:spPr>
          <a:xfrm>
            <a:off x="1824150" y="430750"/>
            <a:ext cx="5495700" cy="9675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0" name="Google Shape;470;p85"/>
          <p:cNvSpPr txBox="1"/>
          <p:nvPr>
            <p:ph idx="6" type="title"/>
          </p:nvPr>
        </p:nvSpPr>
        <p:spPr>
          <a:xfrm>
            <a:off x="2303300" y="2696300"/>
            <a:ext cx="2069400" cy="393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solidFill>
          <a:schemeClr val="accent1"/>
        </a:solidFill>
      </p:bgPr>
    </p:bg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2" name="Google Shape;472;p86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86"/>
          <p:cNvSpPr txBox="1"/>
          <p:nvPr>
            <p:ph type="ctrTitle"/>
          </p:nvPr>
        </p:nvSpPr>
        <p:spPr>
          <a:xfrm>
            <a:off x="701000" y="938350"/>
            <a:ext cx="4284000" cy="7989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74" name="Google Shape;474;p86"/>
          <p:cNvSpPr txBox="1"/>
          <p:nvPr>
            <p:ph idx="1" type="subTitle"/>
          </p:nvPr>
        </p:nvSpPr>
        <p:spPr>
          <a:xfrm>
            <a:off x="1052725" y="3059150"/>
            <a:ext cx="3570900" cy="7452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75" name="Google Shape;475;p86"/>
          <p:cNvSpPr txBox="1"/>
          <p:nvPr>
            <p:ph idx="2" type="subTitle"/>
          </p:nvPr>
        </p:nvSpPr>
        <p:spPr>
          <a:xfrm>
            <a:off x="1385150" y="2031988"/>
            <a:ext cx="2915700" cy="5589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76" name="Google Shape;476;p86"/>
          <p:cNvSpPr txBox="1"/>
          <p:nvPr/>
        </p:nvSpPr>
        <p:spPr>
          <a:xfrm>
            <a:off x="906025" y="4122950"/>
            <a:ext cx="3864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b="1" lang="en" sz="8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b="1" lang="en" sz="8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infographics &amp; images by </a:t>
            </a:r>
            <a:r>
              <a:rPr b="1" lang="en" sz="8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8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8" name="Google Shape;478;p87"/>
          <p:cNvPicPr preferRelativeResize="0"/>
          <p:nvPr/>
        </p:nvPicPr>
        <p:blipFill>
          <a:blip r:embed="rId2">
            <a:alphaModFix amt="78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9" name="Google Shape;479;p87"/>
          <p:cNvGrpSpPr/>
          <p:nvPr/>
        </p:nvGrpSpPr>
        <p:grpSpPr>
          <a:xfrm>
            <a:off x="6215323" y="535000"/>
            <a:ext cx="2604902" cy="4608600"/>
            <a:chOff x="6215323" y="535000"/>
            <a:chExt cx="2604902" cy="4608600"/>
          </a:xfrm>
        </p:grpSpPr>
        <p:sp>
          <p:nvSpPr>
            <p:cNvPr id="480" name="Google Shape;480;p87"/>
            <p:cNvSpPr/>
            <p:nvPr/>
          </p:nvSpPr>
          <p:spPr>
            <a:xfrm rot="-5400000">
              <a:off x="7596075" y="1714575"/>
              <a:ext cx="123900" cy="2304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87"/>
            <p:cNvSpPr/>
            <p:nvPr/>
          </p:nvSpPr>
          <p:spPr>
            <a:xfrm rot="-5400000">
              <a:off x="6555525" y="2755125"/>
              <a:ext cx="123900" cy="223800"/>
            </a:xfrm>
            <a:prstGeom prst="rect">
              <a:avLst/>
            </a:pr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87"/>
            <p:cNvSpPr/>
            <p:nvPr/>
          </p:nvSpPr>
          <p:spPr>
            <a:xfrm rot="-5400000">
              <a:off x="8646375" y="2755125"/>
              <a:ext cx="123900" cy="223800"/>
            </a:xfrm>
            <a:prstGeom prst="rect">
              <a:avLst/>
            </a:pr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87"/>
            <p:cNvSpPr/>
            <p:nvPr/>
          </p:nvSpPr>
          <p:spPr>
            <a:xfrm>
              <a:off x="8696325" y="543600"/>
              <a:ext cx="123900" cy="4599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87"/>
            <p:cNvSpPr/>
            <p:nvPr/>
          </p:nvSpPr>
          <p:spPr>
            <a:xfrm>
              <a:off x="6505575" y="535000"/>
              <a:ext cx="123900" cy="4608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5" name="Google Shape;485;p87"/>
            <p:cNvGrpSpPr/>
            <p:nvPr/>
          </p:nvGrpSpPr>
          <p:grpSpPr>
            <a:xfrm>
              <a:off x="6215323" y="709602"/>
              <a:ext cx="1789400" cy="1681138"/>
              <a:chOff x="-1147275" y="833450"/>
              <a:chExt cx="1351000" cy="1269550"/>
            </a:xfrm>
          </p:grpSpPr>
          <p:sp>
            <p:nvSpPr>
              <p:cNvPr id="486" name="Google Shape;486;p87"/>
              <p:cNvSpPr/>
              <p:nvPr/>
            </p:nvSpPr>
            <p:spPr>
              <a:xfrm>
                <a:off x="-1147275" y="833450"/>
                <a:ext cx="1351000" cy="1269550"/>
              </a:xfrm>
              <a:custGeom>
                <a:rect b="b" l="l" r="r" t="t"/>
                <a:pathLst>
                  <a:path extrusionOk="0" h="50782" w="54040">
                    <a:moveTo>
                      <a:pt x="43150" y="1"/>
                    </a:moveTo>
                    <a:cubicBezTo>
                      <a:pt x="35114" y="1"/>
                      <a:pt x="22646" y="3136"/>
                      <a:pt x="13705" y="12119"/>
                    </a:cubicBezTo>
                    <a:cubicBezTo>
                      <a:pt x="627" y="25181"/>
                      <a:pt x="0" y="45708"/>
                      <a:pt x="3304" y="49088"/>
                    </a:cubicBezTo>
                    <a:cubicBezTo>
                      <a:pt x="4365" y="50130"/>
                      <a:pt x="7114" y="50781"/>
                      <a:pt x="10791" y="50781"/>
                    </a:cubicBezTo>
                    <a:cubicBezTo>
                      <a:pt x="18832" y="50781"/>
                      <a:pt x="31310" y="47666"/>
                      <a:pt x="40274" y="38703"/>
                    </a:cubicBezTo>
                    <a:cubicBezTo>
                      <a:pt x="53336" y="25640"/>
                      <a:pt x="54040" y="5052"/>
                      <a:pt x="50659" y="1733"/>
                    </a:cubicBezTo>
                    <a:cubicBezTo>
                      <a:pt x="49617" y="667"/>
                      <a:pt x="46854" y="1"/>
                      <a:pt x="431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87"/>
              <p:cNvSpPr/>
              <p:nvPr/>
            </p:nvSpPr>
            <p:spPr>
              <a:xfrm>
                <a:off x="-1147275" y="833450"/>
                <a:ext cx="1273000" cy="1231825"/>
              </a:xfrm>
              <a:custGeom>
                <a:rect b="b" l="l" r="r" t="t"/>
                <a:pathLst>
                  <a:path extrusionOk="0" h="49273" w="50920">
                    <a:moveTo>
                      <a:pt x="43150" y="1"/>
                    </a:moveTo>
                    <a:cubicBezTo>
                      <a:pt x="35114" y="1"/>
                      <a:pt x="22646" y="3136"/>
                      <a:pt x="13705" y="12119"/>
                    </a:cubicBezTo>
                    <a:cubicBezTo>
                      <a:pt x="627" y="25181"/>
                      <a:pt x="0" y="45708"/>
                      <a:pt x="3304" y="49088"/>
                    </a:cubicBezTo>
                    <a:cubicBezTo>
                      <a:pt x="3442" y="49150"/>
                      <a:pt x="3503" y="49211"/>
                      <a:pt x="3564" y="49272"/>
                    </a:cubicBezTo>
                    <a:cubicBezTo>
                      <a:pt x="1270" y="46029"/>
                      <a:pt x="4207" y="28179"/>
                      <a:pt x="17009" y="15377"/>
                    </a:cubicBezTo>
                    <a:cubicBezTo>
                      <a:pt x="27170" y="5216"/>
                      <a:pt x="40593" y="1256"/>
                      <a:pt x="47280" y="1256"/>
                    </a:cubicBezTo>
                    <a:cubicBezTo>
                      <a:pt x="48988" y="1256"/>
                      <a:pt x="50257" y="1514"/>
                      <a:pt x="50919" y="1993"/>
                    </a:cubicBezTo>
                    <a:cubicBezTo>
                      <a:pt x="50858" y="1856"/>
                      <a:pt x="50720" y="1794"/>
                      <a:pt x="50659" y="1733"/>
                    </a:cubicBezTo>
                    <a:cubicBezTo>
                      <a:pt x="49617" y="667"/>
                      <a:pt x="46854" y="1"/>
                      <a:pt x="43150" y="1"/>
                    </a:cubicBezTo>
                    <a:close/>
                  </a:path>
                </a:pathLst>
              </a:custGeom>
              <a:solidFill>
                <a:srgbClr val="000000">
                  <a:alpha val="167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87"/>
              <p:cNvSpPr/>
              <p:nvPr/>
            </p:nvSpPr>
            <p:spPr>
              <a:xfrm>
                <a:off x="-376375" y="848100"/>
                <a:ext cx="524275" cy="524275"/>
              </a:xfrm>
              <a:custGeom>
                <a:rect b="b" l="l" r="r" t="t"/>
                <a:pathLst>
                  <a:path extrusionOk="0" h="20971" w="20971">
                    <a:moveTo>
                      <a:pt x="5935" y="0"/>
                    </a:moveTo>
                    <a:cubicBezTo>
                      <a:pt x="4023" y="321"/>
                      <a:pt x="2050" y="765"/>
                      <a:pt x="0" y="1407"/>
                    </a:cubicBezTo>
                    <a:lnTo>
                      <a:pt x="19579" y="20970"/>
                    </a:lnTo>
                    <a:cubicBezTo>
                      <a:pt x="20206" y="18936"/>
                      <a:pt x="20649" y="16948"/>
                      <a:pt x="20970" y="15036"/>
                    </a:cubicBezTo>
                    <a:lnTo>
                      <a:pt x="5935" y="0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87"/>
              <p:cNvSpPr/>
              <p:nvPr/>
            </p:nvSpPr>
            <p:spPr>
              <a:xfrm>
                <a:off x="-1091450" y="1565075"/>
                <a:ext cx="522375" cy="522750"/>
              </a:xfrm>
              <a:custGeom>
                <a:rect b="b" l="l" r="r" t="t"/>
                <a:pathLst>
                  <a:path extrusionOk="0" h="20910" w="20895">
                    <a:moveTo>
                      <a:pt x="1392" y="0"/>
                    </a:moveTo>
                    <a:cubicBezTo>
                      <a:pt x="765" y="2035"/>
                      <a:pt x="306" y="4023"/>
                      <a:pt x="0" y="5859"/>
                    </a:cubicBezTo>
                    <a:lnTo>
                      <a:pt x="14975" y="20909"/>
                    </a:lnTo>
                    <a:cubicBezTo>
                      <a:pt x="16887" y="20588"/>
                      <a:pt x="18860" y="20145"/>
                      <a:pt x="20894" y="19502"/>
                    </a:cubicBezTo>
                    <a:lnTo>
                      <a:pt x="1392" y="0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87"/>
              <p:cNvSpPr/>
              <p:nvPr/>
            </p:nvSpPr>
            <p:spPr>
              <a:xfrm>
                <a:off x="-1070800" y="1565075"/>
                <a:ext cx="501725" cy="502100"/>
              </a:xfrm>
              <a:custGeom>
                <a:rect b="b" l="l" r="r" t="t"/>
                <a:pathLst>
                  <a:path extrusionOk="0" h="20084" w="20069">
                    <a:moveTo>
                      <a:pt x="566" y="0"/>
                    </a:moveTo>
                    <a:cubicBezTo>
                      <a:pt x="322" y="643"/>
                      <a:pt x="123" y="1346"/>
                      <a:pt x="0" y="1973"/>
                    </a:cubicBezTo>
                    <a:lnTo>
                      <a:pt x="18034" y="20084"/>
                    </a:lnTo>
                    <a:cubicBezTo>
                      <a:pt x="18737" y="19885"/>
                      <a:pt x="19441" y="19762"/>
                      <a:pt x="20068" y="19502"/>
                    </a:cubicBezTo>
                    <a:lnTo>
                      <a:pt x="566" y="0"/>
                    </a:lnTo>
                    <a:close/>
                  </a:path>
                </a:pathLst>
              </a:custGeom>
              <a:solidFill>
                <a:srgbClr val="000000">
                  <a:alpha val="167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87"/>
              <p:cNvSpPr/>
              <p:nvPr/>
            </p:nvSpPr>
            <p:spPr>
              <a:xfrm>
                <a:off x="-376375" y="868750"/>
                <a:ext cx="503625" cy="503625"/>
              </a:xfrm>
              <a:custGeom>
                <a:rect b="b" l="l" r="r" t="t"/>
                <a:pathLst>
                  <a:path extrusionOk="0" h="20145" w="20145">
                    <a:moveTo>
                      <a:pt x="2050" y="0"/>
                    </a:moveTo>
                    <a:cubicBezTo>
                      <a:pt x="1407" y="199"/>
                      <a:pt x="704" y="382"/>
                      <a:pt x="0" y="581"/>
                    </a:cubicBezTo>
                    <a:lnTo>
                      <a:pt x="19579" y="20144"/>
                    </a:lnTo>
                    <a:cubicBezTo>
                      <a:pt x="19762" y="19441"/>
                      <a:pt x="19961" y="18737"/>
                      <a:pt x="20145" y="18110"/>
                    </a:cubicBezTo>
                    <a:lnTo>
                      <a:pt x="2050" y="0"/>
                    </a:lnTo>
                    <a:close/>
                  </a:path>
                </a:pathLst>
              </a:custGeom>
              <a:solidFill>
                <a:srgbClr val="000000">
                  <a:alpha val="167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87"/>
              <p:cNvSpPr/>
              <p:nvPr/>
            </p:nvSpPr>
            <p:spPr>
              <a:xfrm>
                <a:off x="-722075" y="1220625"/>
                <a:ext cx="500575" cy="495025"/>
              </a:xfrm>
              <a:custGeom>
                <a:rect b="b" l="l" r="r" t="t"/>
                <a:pathLst>
                  <a:path extrusionOk="0" h="19801" w="20023">
                    <a:moveTo>
                      <a:pt x="18776" y="1"/>
                    </a:moveTo>
                    <a:cubicBezTo>
                      <a:pt x="18497" y="1"/>
                      <a:pt x="18226" y="112"/>
                      <a:pt x="18034" y="333"/>
                    </a:cubicBezTo>
                    <a:lnTo>
                      <a:pt x="16383" y="1985"/>
                    </a:lnTo>
                    <a:lnTo>
                      <a:pt x="15235" y="838"/>
                    </a:lnTo>
                    <a:cubicBezTo>
                      <a:pt x="15014" y="616"/>
                      <a:pt x="14727" y="506"/>
                      <a:pt x="14440" y="506"/>
                    </a:cubicBezTo>
                    <a:cubicBezTo>
                      <a:pt x="14153" y="506"/>
                      <a:pt x="13866" y="616"/>
                      <a:pt x="13645" y="838"/>
                    </a:cubicBezTo>
                    <a:cubicBezTo>
                      <a:pt x="13201" y="1282"/>
                      <a:pt x="13201" y="1985"/>
                      <a:pt x="13645" y="2368"/>
                    </a:cubicBezTo>
                    <a:lnTo>
                      <a:pt x="14792" y="3515"/>
                    </a:lnTo>
                    <a:lnTo>
                      <a:pt x="12115" y="6192"/>
                    </a:lnTo>
                    <a:lnTo>
                      <a:pt x="10968" y="5045"/>
                    </a:lnTo>
                    <a:cubicBezTo>
                      <a:pt x="10746" y="4853"/>
                      <a:pt x="10459" y="4758"/>
                      <a:pt x="10180" y="4758"/>
                    </a:cubicBezTo>
                    <a:cubicBezTo>
                      <a:pt x="9901" y="4758"/>
                      <a:pt x="9630" y="4853"/>
                      <a:pt x="9438" y="5045"/>
                    </a:cubicBezTo>
                    <a:cubicBezTo>
                      <a:pt x="8995" y="5488"/>
                      <a:pt x="8995" y="6192"/>
                      <a:pt x="9438" y="6635"/>
                    </a:cubicBezTo>
                    <a:lnTo>
                      <a:pt x="10524" y="7782"/>
                    </a:lnTo>
                    <a:lnTo>
                      <a:pt x="7848" y="10459"/>
                    </a:lnTo>
                    <a:lnTo>
                      <a:pt x="6762" y="9312"/>
                    </a:lnTo>
                    <a:cubicBezTo>
                      <a:pt x="6540" y="9090"/>
                      <a:pt x="6253" y="8979"/>
                      <a:pt x="5966" y="8979"/>
                    </a:cubicBezTo>
                    <a:cubicBezTo>
                      <a:pt x="5679" y="8979"/>
                      <a:pt x="5393" y="9090"/>
                      <a:pt x="5171" y="9312"/>
                    </a:cubicBezTo>
                    <a:cubicBezTo>
                      <a:pt x="4727" y="9771"/>
                      <a:pt x="4727" y="10459"/>
                      <a:pt x="5171" y="10918"/>
                    </a:cubicBezTo>
                    <a:lnTo>
                      <a:pt x="6318" y="11989"/>
                    </a:lnTo>
                    <a:lnTo>
                      <a:pt x="3641" y="14665"/>
                    </a:lnTo>
                    <a:lnTo>
                      <a:pt x="2494" y="13595"/>
                    </a:lnTo>
                    <a:cubicBezTo>
                      <a:pt x="2272" y="13365"/>
                      <a:pt x="1986" y="13251"/>
                      <a:pt x="1699" y="13251"/>
                    </a:cubicBezTo>
                    <a:cubicBezTo>
                      <a:pt x="1412" y="13251"/>
                      <a:pt x="1125" y="13365"/>
                      <a:pt x="903" y="13595"/>
                    </a:cubicBezTo>
                    <a:cubicBezTo>
                      <a:pt x="521" y="13977"/>
                      <a:pt x="521" y="14665"/>
                      <a:pt x="903" y="15124"/>
                    </a:cubicBezTo>
                    <a:lnTo>
                      <a:pt x="2051" y="16272"/>
                    </a:lnTo>
                    <a:lnTo>
                      <a:pt x="383" y="17923"/>
                    </a:lnTo>
                    <a:cubicBezTo>
                      <a:pt x="1" y="18367"/>
                      <a:pt x="1" y="19071"/>
                      <a:pt x="383" y="19514"/>
                    </a:cubicBezTo>
                    <a:cubicBezTo>
                      <a:pt x="605" y="19705"/>
                      <a:pt x="892" y="19801"/>
                      <a:pt x="1179" y="19801"/>
                    </a:cubicBezTo>
                    <a:cubicBezTo>
                      <a:pt x="1466" y="19801"/>
                      <a:pt x="1752" y="19705"/>
                      <a:pt x="1974" y="19514"/>
                    </a:cubicBezTo>
                    <a:lnTo>
                      <a:pt x="3641" y="17862"/>
                    </a:lnTo>
                    <a:lnTo>
                      <a:pt x="4911" y="19132"/>
                    </a:lnTo>
                    <a:cubicBezTo>
                      <a:pt x="5133" y="19354"/>
                      <a:pt x="5419" y="19464"/>
                      <a:pt x="5706" y="19464"/>
                    </a:cubicBezTo>
                    <a:cubicBezTo>
                      <a:pt x="5993" y="19464"/>
                      <a:pt x="6280" y="19354"/>
                      <a:pt x="6502" y="19132"/>
                    </a:cubicBezTo>
                    <a:cubicBezTo>
                      <a:pt x="6884" y="18688"/>
                      <a:pt x="6884" y="17985"/>
                      <a:pt x="6502" y="17541"/>
                    </a:cubicBezTo>
                    <a:lnTo>
                      <a:pt x="5232" y="16272"/>
                    </a:lnTo>
                    <a:lnTo>
                      <a:pt x="7848" y="13595"/>
                    </a:lnTo>
                    <a:lnTo>
                      <a:pt x="9178" y="14864"/>
                    </a:lnTo>
                    <a:cubicBezTo>
                      <a:pt x="9370" y="15086"/>
                      <a:pt x="9641" y="15197"/>
                      <a:pt x="9920" y="15197"/>
                    </a:cubicBezTo>
                    <a:cubicBezTo>
                      <a:pt x="10199" y="15197"/>
                      <a:pt x="10486" y="15086"/>
                      <a:pt x="10708" y="14864"/>
                    </a:cubicBezTo>
                    <a:cubicBezTo>
                      <a:pt x="11151" y="14421"/>
                      <a:pt x="11151" y="13717"/>
                      <a:pt x="10708" y="13335"/>
                    </a:cubicBezTo>
                    <a:lnTo>
                      <a:pt x="9438" y="11989"/>
                    </a:lnTo>
                    <a:lnTo>
                      <a:pt x="12115" y="9389"/>
                    </a:lnTo>
                    <a:lnTo>
                      <a:pt x="13385" y="10658"/>
                    </a:lnTo>
                    <a:cubicBezTo>
                      <a:pt x="13606" y="10849"/>
                      <a:pt x="13893" y="10945"/>
                      <a:pt x="14180" y="10945"/>
                    </a:cubicBezTo>
                    <a:cubicBezTo>
                      <a:pt x="14467" y="10945"/>
                      <a:pt x="14754" y="10849"/>
                      <a:pt x="14975" y="10658"/>
                    </a:cubicBezTo>
                    <a:cubicBezTo>
                      <a:pt x="15434" y="10214"/>
                      <a:pt x="15434" y="9511"/>
                      <a:pt x="14975" y="9067"/>
                    </a:cubicBezTo>
                    <a:lnTo>
                      <a:pt x="13706" y="7782"/>
                    </a:lnTo>
                    <a:lnTo>
                      <a:pt x="16383" y="5106"/>
                    </a:lnTo>
                    <a:lnTo>
                      <a:pt x="17652" y="6391"/>
                    </a:lnTo>
                    <a:cubicBezTo>
                      <a:pt x="17882" y="6612"/>
                      <a:pt x="18168" y="6723"/>
                      <a:pt x="18446" y="6723"/>
                    </a:cubicBezTo>
                    <a:cubicBezTo>
                      <a:pt x="18723" y="6723"/>
                      <a:pt x="18990" y="6612"/>
                      <a:pt x="19182" y="6391"/>
                    </a:cubicBezTo>
                    <a:cubicBezTo>
                      <a:pt x="19641" y="5947"/>
                      <a:pt x="19641" y="5243"/>
                      <a:pt x="19182" y="4800"/>
                    </a:cubicBezTo>
                    <a:lnTo>
                      <a:pt x="17912" y="3515"/>
                    </a:lnTo>
                    <a:lnTo>
                      <a:pt x="19564" y="1863"/>
                    </a:lnTo>
                    <a:cubicBezTo>
                      <a:pt x="20023" y="1481"/>
                      <a:pt x="20023" y="777"/>
                      <a:pt x="19564" y="333"/>
                    </a:cubicBezTo>
                    <a:cubicBezTo>
                      <a:pt x="19342" y="112"/>
                      <a:pt x="19055" y="1"/>
                      <a:pt x="18776" y="1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Google Shape;494;p88"/>
          <p:cNvPicPr preferRelativeResize="0"/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-12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88"/>
          <p:cNvSpPr/>
          <p:nvPr/>
        </p:nvSpPr>
        <p:spPr>
          <a:xfrm>
            <a:off x="2060042" y="2073851"/>
            <a:ext cx="526465" cy="581773"/>
          </a:xfrm>
          <a:custGeom>
            <a:rect b="b" l="l" r="r" t="t"/>
            <a:pathLst>
              <a:path extrusionOk="0" h="3681" w="3331">
                <a:moveTo>
                  <a:pt x="1478" y="1"/>
                </a:moveTo>
                <a:cubicBezTo>
                  <a:pt x="1478" y="1"/>
                  <a:pt x="45" y="1548"/>
                  <a:pt x="14" y="1602"/>
                </a:cubicBezTo>
                <a:cubicBezTo>
                  <a:pt x="1" y="1646"/>
                  <a:pt x="662" y="3345"/>
                  <a:pt x="1322" y="3655"/>
                </a:cubicBezTo>
                <a:cubicBezTo>
                  <a:pt x="1357" y="3673"/>
                  <a:pt x="1394" y="3681"/>
                  <a:pt x="1432" y="3681"/>
                </a:cubicBezTo>
                <a:cubicBezTo>
                  <a:pt x="2121" y="3681"/>
                  <a:pt x="3330" y="1066"/>
                  <a:pt x="3301" y="999"/>
                </a:cubicBezTo>
                <a:lnTo>
                  <a:pt x="1478" y="1"/>
                </a:lnTo>
                <a:close/>
              </a:path>
            </a:pathLst>
          </a:custGeom>
          <a:solidFill>
            <a:srgbClr val="D472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88"/>
          <p:cNvSpPr/>
          <p:nvPr/>
        </p:nvSpPr>
        <p:spPr>
          <a:xfrm>
            <a:off x="727997" y="3004276"/>
            <a:ext cx="603593" cy="1061131"/>
          </a:xfrm>
          <a:custGeom>
            <a:rect b="b" l="l" r="r" t="t"/>
            <a:pathLst>
              <a:path extrusionOk="0" h="6714" w="3819">
                <a:moveTo>
                  <a:pt x="617" y="0"/>
                </a:moveTo>
                <a:lnTo>
                  <a:pt x="0" y="1393"/>
                </a:lnTo>
                <a:cubicBezTo>
                  <a:pt x="0" y="1393"/>
                  <a:pt x="971" y="2782"/>
                  <a:pt x="1180" y="3203"/>
                </a:cubicBezTo>
                <a:cubicBezTo>
                  <a:pt x="1393" y="3625"/>
                  <a:pt x="1531" y="4454"/>
                  <a:pt x="1531" y="4454"/>
                </a:cubicBezTo>
                <a:cubicBezTo>
                  <a:pt x="1393" y="4734"/>
                  <a:pt x="1939" y="5563"/>
                  <a:pt x="2010" y="5705"/>
                </a:cubicBezTo>
                <a:cubicBezTo>
                  <a:pt x="2080" y="5846"/>
                  <a:pt x="2151" y="6197"/>
                  <a:pt x="2151" y="6197"/>
                </a:cubicBezTo>
                <a:cubicBezTo>
                  <a:pt x="2129" y="6153"/>
                  <a:pt x="2094" y="6136"/>
                  <a:pt x="2057" y="6136"/>
                </a:cubicBezTo>
                <a:cubicBezTo>
                  <a:pt x="1976" y="6136"/>
                  <a:pt x="1890" y="6219"/>
                  <a:pt x="1939" y="6268"/>
                </a:cubicBezTo>
                <a:cubicBezTo>
                  <a:pt x="2010" y="6335"/>
                  <a:pt x="2010" y="6548"/>
                  <a:pt x="2290" y="6689"/>
                </a:cubicBezTo>
                <a:cubicBezTo>
                  <a:pt x="2324" y="6706"/>
                  <a:pt x="2357" y="6714"/>
                  <a:pt x="2388" y="6714"/>
                </a:cubicBezTo>
                <a:cubicBezTo>
                  <a:pt x="2605" y="6714"/>
                  <a:pt x="2711" y="6335"/>
                  <a:pt x="2711" y="6335"/>
                </a:cubicBezTo>
                <a:cubicBezTo>
                  <a:pt x="2805" y="6406"/>
                  <a:pt x="2898" y="6430"/>
                  <a:pt x="2979" y="6430"/>
                </a:cubicBezTo>
                <a:cubicBezTo>
                  <a:pt x="3142" y="6430"/>
                  <a:pt x="3260" y="6335"/>
                  <a:pt x="3260" y="6335"/>
                </a:cubicBezTo>
                <a:cubicBezTo>
                  <a:pt x="3343" y="6366"/>
                  <a:pt x="3413" y="6381"/>
                  <a:pt x="3473" y="6381"/>
                </a:cubicBezTo>
                <a:cubicBezTo>
                  <a:pt x="3819" y="6381"/>
                  <a:pt x="3810" y="5894"/>
                  <a:pt x="3753" y="5368"/>
                </a:cubicBezTo>
                <a:cubicBezTo>
                  <a:pt x="3682" y="4734"/>
                  <a:pt x="3399" y="4174"/>
                  <a:pt x="2782" y="3345"/>
                </a:cubicBezTo>
                <a:cubicBezTo>
                  <a:pt x="2151" y="2502"/>
                  <a:pt x="1868" y="634"/>
                  <a:pt x="1868" y="351"/>
                </a:cubicBezTo>
                <a:lnTo>
                  <a:pt x="617" y="0"/>
                </a:lnTo>
                <a:close/>
              </a:path>
            </a:pathLst>
          </a:custGeom>
          <a:solidFill>
            <a:srgbClr val="D472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88"/>
          <p:cNvSpPr/>
          <p:nvPr/>
        </p:nvSpPr>
        <p:spPr>
          <a:xfrm>
            <a:off x="1651325" y="1419060"/>
            <a:ext cx="1072843" cy="970412"/>
          </a:xfrm>
          <a:custGeom>
            <a:rect b="b" l="l" r="r" t="t"/>
            <a:pathLst>
              <a:path extrusionOk="0" h="6140" w="6788">
                <a:moveTo>
                  <a:pt x="2995" y="0"/>
                </a:moveTo>
                <a:cubicBezTo>
                  <a:pt x="1744" y="0"/>
                  <a:pt x="662" y="803"/>
                  <a:pt x="213" y="1912"/>
                </a:cubicBezTo>
                <a:cubicBezTo>
                  <a:pt x="213" y="1912"/>
                  <a:pt x="254" y="1996"/>
                  <a:pt x="186" y="2023"/>
                </a:cubicBezTo>
                <a:cubicBezTo>
                  <a:pt x="170" y="2037"/>
                  <a:pt x="170" y="2037"/>
                  <a:pt x="170" y="2054"/>
                </a:cubicBezTo>
                <a:cubicBezTo>
                  <a:pt x="58" y="2374"/>
                  <a:pt x="1" y="2711"/>
                  <a:pt x="1" y="3065"/>
                </a:cubicBezTo>
                <a:cubicBezTo>
                  <a:pt x="1" y="3190"/>
                  <a:pt x="1" y="3318"/>
                  <a:pt x="18" y="3429"/>
                </a:cubicBezTo>
                <a:cubicBezTo>
                  <a:pt x="200" y="4946"/>
                  <a:pt x="1464" y="6140"/>
                  <a:pt x="2995" y="6140"/>
                </a:cubicBezTo>
                <a:cubicBezTo>
                  <a:pt x="3234" y="6140"/>
                  <a:pt x="3474" y="6099"/>
                  <a:pt x="3696" y="6042"/>
                </a:cubicBezTo>
                <a:lnTo>
                  <a:pt x="4033" y="5155"/>
                </a:lnTo>
                <a:lnTo>
                  <a:pt x="5355" y="4946"/>
                </a:lnTo>
                <a:lnTo>
                  <a:pt x="6198" y="5368"/>
                </a:lnTo>
                <a:cubicBezTo>
                  <a:pt x="6198" y="5368"/>
                  <a:pt x="6788" y="284"/>
                  <a:pt x="32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88"/>
          <p:cNvSpPr/>
          <p:nvPr/>
        </p:nvSpPr>
        <p:spPr>
          <a:xfrm>
            <a:off x="1593794" y="1721247"/>
            <a:ext cx="169114" cy="403969"/>
          </a:xfrm>
          <a:custGeom>
            <a:rect b="b" l="l" r="r" t="t"/>
            <a:pathLst>
              <a:path extrusionOk="0" h="2556" w="1070">
                <a:moveTo>
                  <a:pt x="422" y="0"/>
                </a:moveTo>
                <a:lnTo>
                  <a:pt x="1" y="745"/>
                </a:lnTo>
                <a:cubicBezTo>
                  <a:pt x="1" y="745"/>
                  <a:pt x="196" y="1136"/>
                  <a:pt x="382" y="1517"/>
                </a:cubicBezTo>
                <a:cubicBezTo>
                  <a:pt x="550" y="1854"/>
                  <a:pt x="689" y="2191"/>
                  <a:pt x="702" y="2262"/>
                </a:cubicBezTo>
                <a:cubicBezTo>
                  <a:pt x="719" y="2417"/>
                  <a:pt x="689" y="2485"/>
                  <a:pt x="689" y="2485"/>
                </a:cubicBezTo>
                <a:lnTo>
                  <a:pt x="888" y="2556"/>
                </a:lnTo>
                <a:lnTo>
                  <a:pt x="1070" y="1881"/>
                </a:lnTo>
                <a:cubicBezTo>
                  <a:pt x="1070" y="1881"/>
                  <a:pt x="564" y="337"/>
                  <a:pt x="534" y="142"/>
                </a:cubicBezTo>
                <a:lnTo>
                  <a:pt x="534" y="111"/>
                </a:lnTo>
                <a:lnTo>
                  <a:pt x="550" y="111"/>
                </a:lnTo>
                <a:cubicBezTo>
                  <a:pt x="564" y="71"/>
                  <a:pt x="564" y="41"/>
                  <a:pt x="57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88"/>
          <p:cNvSpPr/>
          <p:nvPr/>
        </p:nvSpPr>
        <p:spPr>
          <a:xfrm>
            <a:off x="-273250" y="1805328"/>
            <a:ext cx="2222657" cy="1555345"/>
          </a:xfrm>
          <a:custGeom>
            <a:rect b="b" l="l" r="r" t="t"/>
            <a:pathLst>
              <a:path extrusionOk="0" h="9841" w="14063">
                <a:moveTo>
                  <a:pt x="9397" y="1"/>
                </a:moveTo>
                <a:lnTo>
                  <a:pt x="8837" y="351"/>
                </a:lnTo>
                <a:lnTo>
                  <a:pt x="8274" y="351"/>
                </a:lnTo>
                <a:lnTo>
                  <a:pt x="7994" y="564"/>
                </a:lnTo>
                <a:lnTo>
                  <a:pt x="7866" y="493"/>
                </a:lnTo>
                <a:lnTo>
                  <a:pt x="7445" y="830"/>
                </a:lnTo>
                <a:lnTo>
                  <a:pt x="7165" y="830"/>
                </a:lnTo>
                <a:lnTo>
                  <a:pt x="7023" y="1042"/>
                </a:lnTo>
                <a:lnTo>
                  <a:pt x="6265" y="1110"/>
                </a:lnTo>
                <a:lnTo>
                  <a:pt x="6126" y="1393"/>
                </a:lnTo>
                <a:lnTo>
                  <a:pt x="5985" y="1322"/>
                </a:lnTo>
                <a:lnTo>
                  <a:pt x="5843" y="1531"/>
                </a:lnTo>
                <a:lnTo>
                  <a:pt x="5351" y="1744"/>
                </a:lnTo>
                <a:lnTo>
                  <a:pt x="5142" y="1602"/>
                </a:lnTo>
                <a:lnTo>
                  <a:pt x="4929" y="1815"/>
                </a:lnTo>
                <a:lnTo>
                  <a:pt x="4734" y="1602"/>
                </a:lnTo>
                <a:lnTo>
                  <a:pt x="2640" y="1953"/>
                </a:lnTo>
                <a:lnTo>
                  <a:pt x="759" y="1953"/>
                </a:lnTo>
                <a:cubicBezTo>
                  <a:pt x="759" y="1953"/>
                  <a:pt x="0" y="3962"/>
                  <a:pt x="142" y="5705"/>
                </a:cubicBezTo>
                <a:cubicBezTo>
                  <a:pt x="261" y="7366"/>
                  <a:pt x="4131" y="9840"/>
                  <a:pt x="5395" y="9840"/>
                </a:cubicBezTo>
                <a:cubicBezTo>
                  <a:pt x="5458" y="9840"/>
                  <a:pt x="5514" y="9834"/>
                  <a:pt x="5563" y="9822"/>
                </a:cubicBezTo>
                <a:cubicBezTo>
                  <a:pt x="6602" y="9538"/>
                  <a:pt x="7994" y="8696"/>
                  <a:pt x="7994" y="8696"/>
                </a:cubicBezTo>
                <a:cubicBezTo>
                  <a:pt x="8238" y="8730"/>
                  <a:pt x="8477" y="8746"/>
                  <a:pt x="8711" y="8746"/>
                </a:cubicBezTo>
                <a:cubicBezTo>
                  <a:pt x="11826" y="8746"/>
                  <a:pt x="14063" y="5914"/>
                  <a:pt x="14063" y="5914"/>
                </a:cubicBezTo>
                <a:cubicBezTo>
                  <a:pt x="14063" y="5914"/>
                  <a:pt x="12040" y="1"/>
                  <a:pt x="1196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88"/>
          <p:cNvSpPr/>
          <p:nvPr/>
        </p:nvSpPr>
        <p:spPr>
          <a:xfrm>
            <a:off x="995101" y="2564272"/>
            <a:ext cx="1007569" cy="2640183"/>
          </a:xfrm>
          <a:custGeom>
            <a:rect b="b" l="l" r="r" t="t"/>
            <a:pathLst>
              <a:path extrusionOk="0" h="16705" w="6375">
                <a:moveTo>
                  <a:pt x="784" y="1"/>
                </a:moveTo>
                <a:cubicBezTo>
                  <a:pt x="15" y="1"/>
                  <a:pt x="0" y="786"/>
                  <a:pt x="40" y="1112"/>
                </a:cubicBezTo>
                <a:cubicBezTo>
                  <a:pt x="107" y="1604"/>
                  <a:pt x="1163" y="2434"/>
                  <a:pt x="1163" y="2434"/>
                </a:cubicBezTo>
                <a:cubicBezTo>
                  <a:pt x="741" y="4177"/>
                  <a:pt x="1513" y="6409"/>
                  <a:pt x="1780" y="7167"/>
                </a:cubicBezTo>
                <a:cubicBezTo>
                  <a:pt x="2063" y="7939"/>
                  <a:pt x="2063" y="8769"/>
                  <a:pt x="2063" y="8769"/>
                </a:cubicBezTo>
                <a:cubicBezTo>
                  <a:pt x="2130" y="9878"/>
                  <a:pt x="4224" y="14544"/>
                  <a:pt x="4224" y="14544"/>
                </a:cubicBezTo>
                <a:cubicBezTo>
                  <a:pt x="4015" y="15036"/>
                  <a:pt x="4507" y="16705"/>
                  <a:pt x="4507" y="16705"/>
                </a:cubicBezTo>
                <a:lnTo>
                  <a:pt x="6375" y="16705"/>
                </a:lnTo>
                <a:lnTo>
                  <a:pt x="4844" y="11621"/>
                </a:lnTo>
                <a:cubicBezTo>
                  <a:pt x="4982" y="10653"/>
                  <a:pt x="3944" y="7238"/>
                  <a:pt x="3944" y="7238"/>
                </a:cubicBezTo>
                <a:cubicBezTo>
                  <a:pt x="4295" y="6692"/>
                  <a:pt x="4015" y="4035"/>
                  <a:pt x="4015" y="4035"/>
                </a:cubicBezTo>
                <a:cubicBezTo>
                  <a:pt x="4055" y="3978"/>
                  <a:pt x="4099" y="3910"/>
                  <a:pt x="4126" y="3853"/>
                </a:cubicBezTo>
                <a:cubicBezTo>
                  <a:pt x="5080" y="2225"/>
                  <a:pt x="3523" y="1254"/>
                  <a:pt x="3523" y="1254"/>
                </a:cubicBezTo>
                <a:lnTo>
                  <a:pt x="2413" y="623"/>
                </a:lnTo>
                <a:cubicBezTo>
                  <a:pt x="2400" y="623"/>
                  <a:pt x="2383" y="606"/>
                  <a:pt x="2370" y="606"/>
                </a:cubicBezTo>
                <a:cubicBezTo>
                  <a:pt x="1641" y="163"/>
                  <a:pt x="1134" y="1"/>
                  <a:pt x="784" y="1"/>
                </a:cubicBezTo>
                <a:close/>
              </a:path>
            </a:pathLst>
          </a:custGeom>
          <a:solidFill>
            <a:srgbClr val="D472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88"/>
          <p:cNvSpPr/>
          <p:nvPr/>
        </p:nvSpPr>
        <p:spPr>
          <a:xfrm>
            <a:off x="1358300" y="2660049"/>
            <a:ext cx="439853" cy="513338"/>
          </a:xfrm>
          <a:custGeom>
            <a:rect b="b" l="l" r="r" t="t"/>
            <a:pathLst>
              <a:path extrusionOk="0" h="3248" w="2783">
                <a:moveTo>
                  <a:pt x="72" y="0"/>
                </a:moveTo>
                <a:cubicBezTo>
                  <a:pt x="1" y="803"/>
                  <a:pt x="156" y="1757"/>
                  <a:pt x="985" y="2559"/>
                </a:cubicBezTo>
                <a:cubicBezTo>
                  <a:pt x="1282" y="2853"/>
                  <a:pt x="1575" y="3079"/>
                  <a:pt x="1828" y="3247"/>
                </a:cubicBezTo>
                <a:cubicBezTo>
                  <a:pt x="2782" y="1619"/>
                  <a:pt x="1225" y="648"/>
                  <a:pt x="1225" y="648"/>
                </a:cubicBezTo>
                <a:lnTo>
                  <a:pt x="115" y="17"/>
                </a:lnTo>
                <a:cubicBezTo>
                  <a:pt x="102" y="17"/>
                  <a:pt x="85" y="0"/>
                  <a:pt x="72" y="0"/>
                </a:cubicBezTo>
                <a:close/>
              </a:path>
            </a:pathLst>
          </a:custGeom>
          <a:solidFill>
            <a:srgbClr val="000000">
              <a:alpha val="16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88"/>
          <p:cNvSpPr/>
          <p:nvPr/>
        </p:nvSpPr>
        <p:spPr>
          <a:xfrm>
            <a:off x="-373454" y="3577041"/>
            <a:ext cx="1177314" cy="1341349"/>
          </a:xfrm>
          <a:custGeom>
            <a:rect b="b" l="l" r="r" t="t"/>
            <a:pathLst>
              <a:path extrusionOk="0" h="8487" w="7449">
                <a:moveTo>
                  <a:pt x="5368" y="1"/>
                </a:moveTo>
                <a:lnTo>
                  <a:pt x="3908" y="1393"/>
                </a:lnTo>
                <a:cubicBezTo>
                  <a:pt x="3908" y="1393"/>
                  <a:pt x="1814" y="3133"/>
                  <a:pt x="1251" y="4383"/>
                </a:cubicBezTo>
                <a:cubicBezTo>
                  <a:pt x="705" y="5634"/>
                  <a:pt x="1" y="6477"/>
                  <a:pt x="1" y="6477"/>
                </a:cubicBezTo>
                <a:lnTo>
                  <a:pt x="1535" y="8486"/>
                </a:lnTo>
                <a:cubicBezTo>
                  <a:pt x="1535" y="8486"/>
                  <a:pt x="2431" y="6605"/>
                  <a:pt x="2715" y="6335"/>
                </a:cubicBezTo>
                <a:cubicBezTo>
                  <a:pt x="2994" y="6056"/>
                  <a:pt x="6477" y="4033"/>
                  <a:pt x="6969" y="3203"/>
                </a:cubicBezTo>
                <a:cubicBezTo>
                  <a:pt x="7448" y="2361"/>
                  <a:pt x="7165" y="1464"/>
                  <a:pt x="7165" y="1464"/>
                </a:cubicBezTo>
                <a:lnTo>
                  <a:pt x="5368" y="1"/>
                </a:lnTo>
                <a:close/>
              </a:path>
            </a:pathLst>
          </a:custGeom>
          <a:solidFill>
            <a:srgbClr val="D472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88"/>
          <p:cNvSpPr/>
          <p:nvPr/>
        </p:nvSpPr>
        <p:spPr>
          <a:xfrm>
            <a:off x="-290794" y="2609474"/>
            <a:ext cx="1138750" cy="1444554"/>
          </a:xfrm>
          <a:custGeom>
            <a:rect b="b" l="l" r="r" t="t"/>
            <a:pathLst>
              <a:path extrusionOk="0" h="9140" w="7205">
                <a:moveTo>
                  <a:pt x="1908" y="0"/>
                </a:moveTo>
                <a:lnTo>
                  <a:pt x="1908" y="68"/>
                </a:lnTo>
                <a:lnTo>
                  <a:pt x="41" y="4619"/>
                </a:lnTo>
                <a:cubicBezTo>
                  <a:pt x="0" y="4734"/>
                  <a:pt x="0" y="4858"/>
                  <a:pt x="54" y="4973"/>
                </a:cubicBezTo>
                <a:lnTo>
                  <a:pt x="1544" y="8034"/>
                </a:lnTo>
                <a:cubicBezTo>
                  <a:pt x="1627" y="8177"/>
                  <a:pt x="1780" y="8269"/>
                  <a:pt x="1946" y="8269"/>
                </a:cubicBezTo>
                <a:cubicBezTo>
                  <a:pt x="1976" y="8269"/>
                  <a:pt x="2006" y="8266"/>
                  <a:pt x="2037" y="8260"/>
                </a:cubicBezTo>
                <a:cubicBezTo>
                  <a:pt x="2428" y="8176"/>
                  <a:pt x="3132" y="8048"/>
                  <a:pt x="4073" y="7990"/>
                </a:cubicBezTo>
                <a:cubicBezTo>
                  <a:pt x="4102" y="7989"/>
                  <a:pt x="4132" y="7988"/>
                  <a:pt x="4161" y="7988"/>
                </a:cubicBezTo>
                <a:cubicBezTo>
                  <a:pt x="5065" y="7988"/>
                  <a:pt x="5857" y="8581"/>
                  <a:pt x="6305" y="9019"/>
                </a:cubicBezTo>
                <a:cubicBezTo>
                  <a:pt x="6393" y="9101"/>
                  <a:pt x="6502" y="9140"/>
                  <a:pt x="6607" y="9140"/>
                </a:cubicBezTo>
                <a:cubicBezTo>
                  <a:pt x="6788" y="9140"/>
                  <a:pt x="6961" y="9028"/>
                  <a:pt x="7023" y="8833"/>
                </a:cubicBezTo>
                <a:cubicBezTo>
                  <a:pt x="7121" y="8526"/>
                  <a:pt x="7205" y="8091"/>
                  <a:pt x="7205" y="7515"/>
                </a:cubicBezTo>
                <a:cubicBezTo>
                  <a:pt x="7205" y="6123"/>
                  <a:pt x="1908" y="0"/>
                  <a:pt x="1908" y="0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88"/>
          <p:cNvSpPr/>
          <p:nvPr/>
        </p:nvSpPr>
        <p:spPr>
          <a:xfrm>
            <a:off x="2060042" y="2188593"/>
            <a:ext cx="584153" cy="571026"/>
          </a:xfrm>
          <a:custGeom>
            <a:rect b="b" l="l" r="r" t="t"/>
            <a:pathLst>
              <a:path extrusionOk="0" h="3613" w="3696">
                <a:moveTo>
                  <a:pt x="1966" y="246"/>
                </a:moveTo>
                <a:lnTo>
                  <a:pt x="1966" y="246"/>
                </a:lnTo>
                <a:cubicBezTo>
                  <a:pt x="1744" y="556"/>
                  <a:pt x="1504" y="849"/>
                  <a:pt x="1252" y="1146"/>
                </a:cubicBezTo>
                <a:cubicBezTo>
                  <a:pt x="1238" y="1116"/>
                  <a:pt x="1208" y="1089"/>
                  <a:pt x="1181" y="1062"/>
                </a:cubicBezTo>
                <a:cubicBezTo>
                  <a:pt x="1208" y="1045"/>
                  <a:pt x="1225" y="1018"/>
                  <a:pt x="1238" y="991"/>
                </a:cubicBezTo>
                <a:cubicBezTo>
                  <a:pt x="1279" y="907"/>
                  <a:pt x="1309" y="822"/>
                  <a:pt x="1349" y="738"/>
                </a:cubicBezTo>
                <a:cubicBezTo>
                  <a:pt x="1393" y="667"/>
                  <a:pt x="1434" y="583"/>
                  <a:pt x="1447" y="499"/>
                </a:cubicBezTo>
                <a:cubicBezTo>
                  <a:pt x="1447" y="428"/>
                  <a:pt x="1447" y="357"/>
                  <a:pt x="1420" y="286"/>
                </a:cubicBezTo>
                <a:cubicBezTo>
                  <a:pt x="1602" y="273"/>
                  <a:pt x="1784" y="259"/>
                  <a:pt x="1966" y="246"/>
                </a:cubicBezTo>
                <a:close/>
                <a:moveTo>
                  <a:pt x="2755" y="162"/>
                </a:moveTo>
                <a:cubicBezTo>
                  <a:pt x="2769" y="175"/>
                  <a:pt x="2796" y="189"/>
                  <a:pt x="2809" y="189"/>
                </a:cubicBezTo>
                <a:cubicBezTo>
                  <a:pt x="2880" y="232"/>
                  <a:pt x="2951" y="259"/>
                  <a:pt x="3035" y="303"/>
                </a:cubicBezTo>
                <a:cubicBezTo>
                  <a:pt x="2867" y="681"/>
                  <a:pt x="2587" y="1004"/>
                  <a:pt x="2304" y="1298"/>
                </a:cubicBezTo>
                <a:cubicBezTo>
                  <a:pt x="2165" y="1453"/>
                  <a:pt x="2010" y="1608"/>
                  <a:pt x="1855" y="1763"/>
                </a:cubicBezTo>
                <a:cubicBezTo>
                  <a:pt x="1687" y="1594"/>
                  <a:pt x="1531" y="1426"/>
                  <a:pt x="1376" y="1257"/>
                </a:cubicBezTo>
                <a:cubicBezTo>
                  <a:pt x="1646" y="947"/>
                  <a:pt x="1899" y="623"/>
                  <a:pt x="2152" y="286"/>
                </a:cubicBezTo>
                <a:cubicBezTo>
                  <a:pt x="2165" y="259"/>
                  <a:pt x="2165" y="246"/>
                  <a:pt x="2165" y="219"/>
                </a:cubicBezTo>
                <a:cubicBezTo>
                  <a:pt x="2219" y="219"/>
                  <a:pt x="2277" y="219"/>
                  <a:pt x="2334" y="202"/>
                </a:cubicBezTo>
                <a:cubicBezTo>
                  <a:pt x="2432" y="202"/>
                  <a:pt x="2529" y="189"/>
                  <a:pt x="2614" y="175"/>
                </a:cubicBezTo>
                <a:cubicBezTo>
                  <a:pt x="2658" y="175"/>
                  <a:pt x="2711" y="175"/>
                  <a:pt x="2755" y="162"/>
                </a:cubicBezTo>
                <a:close/>
                <a:moveTo>
                  <a:pt x="1056" y="1173"/>
                </a:moveTo>
                <a:cubicBezTo>
                  <a:pt x="1083" y="1200"/>
                  <a:pt x="1110" y="1244"/>
                  <a:pt x="1140" y="1271"/>
                </a:cubicBezTo>
                <a:cubicBezTo>
                  <a:pt x="901" y="1551"/>
                  <a:pt x="635" y="1820"/>
                  <a:pt x="365" y="2087"/>
                </a:cubicBezTo>
                <a:cubicBezTo>
                  <a:pt x="365" y="2073"/>
                  <a:pt x="351" y="2073"/>
                  <a:pt x="351" y="2056"/>
                </a:cubicBezTo>
                <a:cubicBezTo>
                  <a:pt x="311" y="1945"/>
                  <a:pt x="227" y="1834"/>
                  <a:pt x="240" y="1692"/>
                </a:cubicBezTo>
                <a:cubicBezTo>
                  <a:pt x="254" y="1537"/>
                  <a:pt x="365" y="1439"/>
                  <a:pt x="507" y="1399"/>
                </a:cubicBezTo>
                <a:cubicBezTo>
                  <a:pt x="635" y="1355"/>
                  <a:pt x="759" y="1315"/>
                  <a:pt x="888" y="1257"/>
                </a:cubicBezTo>
                <a:cubicBezTo>
                  <a:pt x="941" y="1244"/>
                  <a:pt x="999" y="1213"/>
                  <a:pt x="1056" y="1173"/>
                </a:cubicBezTo>
                <a:close/>
                <a:moveTo>
                  <a:pt x="3177" y="371"/>
                </a:moveTo>
                <a:cubicBezTo>
                  <a:pt x="3288" y="428"/>
                  <a:pt x="3386" y="485"/>
                  <a:pt x="3484" y="539"/>
                </a:cubicBezTo>
                <a:cubicBezTo>
                  <a:pt x="3301" y="849"/>
                  <a:pt x="3119" y="1173"/>
                  <a:pt x="2937" y="1483"/>
                </a:cubicBezTo>
                <a:cubicBezTo>
                  <a:pt x="2755" y="1776"/>
                  <a:pt x="2573" y="2073"/>
                  <a:pt x="2374" y="2353"/>
                </a:cubicBezTo>
                <a:cubicBezTo>
                  <a:pt x="2374" y="2340"/>
                  <a:pt x="2374" y="2340"/>
                  <a:pt x="2361" y="2326"/>
                </a:cubicBezTo>
                <a:cubicBezTo>
                  <a:pt x="2334" y="2269"/>
                  <a:pt x="2277" y="2211"/>
                  <a:pt x="2219" y="2157"/>
                </a:cubicBezTo>
                <a:cubicBezTo>
                  <a:pt x="2135" y="2073"/>
                  <a:pt x="2051" y="1972"/>
                  <a:pt x="1966" y="1888"/>
                </a:cubicBezTo>
                <a:cubicBezTo>
                  <a:pt x="2277" y="1594"/>
                  <a:pt x="2587" y="1284"/>
                  <a:pt x="2840" y="947"/>
                </a:cubicBezTo>
                <a:cubicBezTo>
                  <a:pt x="2978" y="765"/>
                  <a:pt x="3092" y="583"/>
                  <a:pt x="3177" y="371"/>
                </a:cubicBezTo>
                <a:close/>
                <a:moveTo>
                  <a:pt x="1265" y="1382"/>
                </a:moveTo>
                <a:cubicBezTo>
                  <a:pt x="1420" y="1551"/>
                  <a:pt x="1575" y="1719"/>
                  <a:pt x="1730" y="1874"/>
                </a:cubicBezTo>
                <a:cubicBezTo>
                  <a:pt x="1575" y="2016"/>
                  <a:pt x="1420" y="2141"/>
                  <a:pt x="1238" y="2255"/>
                </a:cubicBezTo>
                <a:cubicBezTo>
                  <a:pt x="1039" y="2380"/>
                  <a:pt x="817" y="2508"/>
                  <a:pt x="604" y="2619"/>
                </a:cubicBezTo>
                <a:cubicBezTo>
                  <a:pt x="550" y="2495"/>
                  <a:pt x="493" y="2380"/>
                  <a:pt x="436" y="2255"/>
                </a:cubicBezTo>
                <a:lnTo>
                  <a:pt x="436" y="2242"/>
                </a:lnTo>
                <a:cubicBezTo>
                  <a:pt x="719" y="1972"/>
                  <a:pt x="999" y="1679"/>
                  <a:pt x="1265" y="1382"/>
                </a:cubicBezTo>
                <a:close/>
                <a:moveTo>
                  <a:pt x="1842" y="2002"/>
                </a:moveTo>
                <a:lnTo>
                  <a:pt x="1966" y="2127"/>
                </a:lnTo>
                <a:cubicBezTo>
                  <a:pt x="2081" y="2255"/>
                  <a:pt x="2277" y="2393"/>
                  <a:pt x="2277" y="2592"/>
                </a:cubicBezTo>
                <a:cubicBezTo>
                  <a:pt x="2263" y="2731"/>
                  <a:pt x="2192" y="2832"/>
                  <a:pt x="2081" y="2899"/>
                </a:cubicBezTo>
                <a:cubicBezTo>
                  <a:pt x="1983" y="2970"/>
                  <a:pt x="1882" y="3041"/>
                  <a:pt x="1784" y="3112"/>
                </a:cubicBezTo>
                <a:cubicBezTo>
                  <a:pt x="1673" y="3182"/>
                  <a:pt x="1575" y="3253"/>
                  <a:pt x="1461" y="3337"/>
                </a:cubicBezTo>
                <a:cubicBezTo>
                  <a:pt x="1385" y="3386"/>
                  <a:pt x="1298" y="3437"/>
                  <a:pt x="1201" y="3437"/>
                </a:cubicBezTo>
                <a:cubicBezTo>
                  <a:pt x="1190" y="3437"/>
                  <a:pt x="1179" y="3437"/>
                  <a:pt x="1167" y="3435"/>
                </a:cubicBezTo>
                <a:cubicBezTo>
                  <a:pt x="914" y="3405"/>
                  <a:pt x="830" y="3139"/>
                  <a:pt x="746" y="2943"/>
                </a:cubicBezTo>
                <a:cubicBezTo>
                  <a:pt x="732" y="2886"/>
                  <a:pt x="702" y="2832"/>
                  <a:pt x="675" y="2774"/>
                </a:cubicBezTo>
                <a:cubicBezTo>
                  <a:pt x="871" y="2663"/>
                  <a:pt x="1083" y="2549"/>
                  <a:pt x="1265" y="2437"/>
                </a:cubicBezTo>
                <a:cubicBezTo>
                  <a:pt x="1478" y="2309"/>
                  <a:pt x="1660" y="2157"/>
                  <a:pt x="1842" y="2002"/>
                </a:cubicBezTo>
                <a:close/>
                <a:moveTo>
                  <a:pt x="2755" y="1"/>
                </a:moveTo>
                <a:cubicBezTo>
                  <a:pt x="2728" y="1"/>
                  <a:pt x="2702" y="7"/>
                  <a:pt x="2684" y="7"/>
                </a:cubicBezTo>
                <a:cubicBezTo>
                  <a:pt x="2600" y="7"/>
                  <a:pt x="2516" y="20"/>
                  <a:pt x="2432" y="33"/>
                </a:cubicBezTo>
                <a:cubicBezTo>
                  <a:pt x="2206" y="50"/>
                  <a:pt x="1983" y="77"/>
                  <a:pt x="1744" y="91"/>
                </a:cubicBezTo>
                <a:cubicBezTo>
                  <a:pt x="1602" y="104"/>
                  <a:pt x="1461" y="118"/>
                  <a:pt x="1309" y="135"/>
                </a:cubicBezTo>
                <a:cubicBezTo>
                  <a:pt x="1265" y="148"/>
                  <a:pt x="1208" y="189"/>
                  <a:pt x="1238" y="246"/>
                </a:cubicBezTo>
                <a:cubicBezTo>
                  <a:pt x="1265" y="330"/>
                  <a:pt x="1292" y="428"/>
                  <a:pt x="1265" y="526"/>
                </a:cubicBezTo>
                <a:cubicBezTo>
                  <a:pt x="1238" y="623"/>
                  <a:pt x="1181" y="708"/>
                  <a:pt x="1140" y="809"/>
                </a:cubicBezTo>
                <a:cubicBezTo>
                  <a:pt x="1097" y="876"/>
                  <a:pt x="1070" y="961"/>
                  <a:pt x="985" y="1031"/>
                </a:cubicBezTo>
                <a:cubicBezTo>
                  <a:pt x="941" y="1062"/>
                  <a:pt x="901" y="1075"/>
                  <a:pt x="844" y="1102"/>
                </a:cubicBezTo>
                <a:lnTo>
                  <a:pt x="466" y="1230"/>
                </a:lnTo>
                <a:cubicBezTo>
                  <a:pt x="298" y="1284"/>
                  <a:pt x="169" y="1382"/>
                  <a:pt x="112" y="1551"/>
                </a:cubicBezTo>
                <a:cubicBezTo>
                  <a:pt x="1" y="1820"/>
                  <a:pt x="183" y="2073"/>
                  <a:pt x="281" y="2309"/>
                </a:cubicBezTo>
                <a:cubicBezTo>
                  <a:pt x="338" y="2437"/>
                  <a:pt x="409" y="2579"/>
                  <a:pt x="466" y="2717"/>
                </a:cubicBezTo>
                <a:lnTo>
                  <a:pt x="466" y="2761"/>
                </a:lnTo>
                <a:cubicBezTo>
                  <a:pt x="466" y="2788"/>
                  <a:pt x="493" y="2815"/>
                  <a:pt x="520" y="2832"/>
                </a:cubicBezTo>
                <a:cubicBezTo>
                  <a:pt x="534" y="2872"/>
                  <a:pt x="550" y="2899"/>
                  <a:pt x="564" y="2943"/>
                </a:cubicBezTo>
                <a:cubicBezTo>
                  <a:pt x="662" y="3152"/>
                  <a:pt x="732" y="3435"/>
                  <a:pt x="955" y="3546"/>
                </a:cubicBezTo>
                <a:cubicBezTo>
                  <a:pt x="1031" y="3591"/>
                  <a:pt x="1116" y="3612"/>
                  <a:pt x="1201" y="3612"/>
                </a:cubicBezTo>
                <a:cubicBezTo>
                  <a:pt x="1304" y="3612"/>
                  <a:pt x="1406" y="3580"/>
                  <a:pt x="1491" y="3519"/>
                </a:cubicBezTo>
                <a:cubicBezTo>
                  <a:pt x="1562" y="3462"/>
                  <a:pt x="1646" y="3405"/>
                  <a:pt x="1714" y="3364"/>
                </a:cubicBezTo>
                <a:cubicBezTo>
                  <a:pt x="1842" y="3280"/>
                  <a:pt x="1953" y="3196"/>
                  <a:pt x="2081" y="3112"/>
                </a:cubicBezTo>
                <a:cubicBezTo>
                  <a:pt x="2165" y="3054"/>
                  <a:pt x="2263" y="3000"/>
                  <a:pt x="2320" y="2916"/>
                </a:cubicBezTo>
                <a:cubicBezTo>
                  <a:pt x="2405" y="2815"/>
                  <a:pt x="2445" y="2677"/>
                  <a:pt x="2432" y="2549"/>
                </a:cubicBezTo>
                <a:cubicBezTo>
                  <a:pt x="2671" y="2242"/>
                  <a:pt x="2880" y="1905"/>
                  <a:pt x="3079" y="1567"/>
                </a:cubicBezTo>
                <a:cubicBezTo>
                  <a:pt x="3288" y="1230"/>
                  <a:pt x="3484" y="876"/>
                  <a:pt x="3682" y="539"/>
                </a:cubicBezTo>
                <a:cubicBezTo>
                  <a:pt x="3696" y="526"/>
                  <a:pt x="3696" y="512"/>
                  <a:pt x="3696" y="499"/>
                </a:cubicBezTo>
                <a:cubicBezTo>
                  <a:pt x="3696" y="472"/>
                  <a:pt x="3682" y="441"/>
                  <a:pt x="3652" y="428"/>
                </a:cubicBezTo>
                <a:cubicBezTo>
                  <a:pt x="3514" y="357"/>
                  <a:pt x="3372" y="286"/>
                  <a:pt x="3231" y="219"/>
                </a:cubicBezTo>
                <a:cubicBezTo>
                  <a:pt x="3217" y="175"/>
                  <a:pt x="3177" y="162"/>
                  <a:pt x="3133" y="162"/>
                </a:cubicBezTo>
                <a:cubicBezTo>
                  <a:pt x="3062" y="135"/>
                  <a:pt x="3008" y="104"/>
                  <a:pt x="2937" y="77"/>
                </a:cubicBezTo>
                <a:cubicBezTo>
                  <a:pt x="2894" y="50"/>
                  <a:pt x="2853" y="7"/>
                  <a:pt x="2796" y="7"/>
                </a:cubicBezTo>
                <a:cubicBezTo>
                  <a:pt x="2782" y="2"/>
                  <a:pt x="2768" y="1"/>
                  <a:pt x="275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88"/>
          <p:cNvSpPr/>
          <p:nvPr/>
        </p:nvSpPr>
        <p:spPr>
          <a:xfrm>
            <a:off x="1331748" y="2204240"/>
            <a:ext cx="788670" cy="753412"/>
          </a:xfrm>
          <a:custGeom>
            <a:rect b="b" l="l" r="r" t="t"/>
            <a:pathLst>
              <a:path extrusionOk="0" h="4767" w="4990">
                <a:moveTo>
                  <a:pt x="2182" y="1"/>
                </a:moveTo>
                <a:cubicBezTo>
                  <a:pt x="1859" y="1"/>
                  <a:pt x="1541" y="80"/>
                  <a:pt x="1251" y="245"/>
                </a:cubicBezTo>
                <a:cubicBezTo>
                  <a:pt x="253" y="821"/>
                  <a:pt x="0" y="2241"/>
                  <a:pt x="674" y="3434"/>
                </a:cubicBezTo>
                <a:cubicBezTo>
                  <a:pt x="1167" y="4275"/>
                  <a:pt x="1999" y="4766"/>
                  <a:pt x="2799" y="4766"/>
                </a:cubicBezTo>
                <a:cubicBezTo>
                  <a:pt x="3121" y="4766"/>
                  <a:pt x="3438" y="4686"/>
                  <a:pt x="3726" y="4516"/>
                </a:cubicBezTo>
                <a:cubicBezTo>
                  <a:pt x="4737" y="3940"/>
                  <a:pt x="4990" y="2520"/>
                  <a:pt x="4299" y="1340"/>
                </a:cubicBezTo>
                <a:cubicBezTo>
                  <a:pt x="3818" y="489"/>
                  <a:pt x="2986" y="1"/>
                  <a:pt x="218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88"/>
          <p:cNvSpPr/>
          <p:nvPr/>
        </p:nvSpPr>
        <p:spPr>
          <a:xfrm>
            <a:off x="2018001" y="1881033"/>
            <a:ext cx="477627" cy="312934"/>
          </a:xfrm>
          <a:custGeom>
            <a:rect b="b" l="l" r="r" t="t"/>
            <a:pathLst>
              <a:path extrusionOk="0" h="1980" w="3022">
                <a:moveTo>
                  <a:pt x="1" y="0"/>
                </a:moveTo>
                <a:lnTo>
                  <a:pt x="914" y="533"/>
                </a:lnTo>
                <a:lnTo>
                  <a:pt x="493" y="968"/>
                </a:lnTo>
                <a:lnTo>
                  <a:pt x="1265" y="1153"/>
                </a:lnTo>
                <a:lnTo>
                  <a:pt x="1167" y="1797"/>
                </a:lnTo>
                <a:lnTo>
                  <a:pt x="3021" y="1979"/>
                </a:lnTo>
                <a:lnTo>
                  <a:pt x="2334" y="928"/>
                </a:lnTo>
                <a:cubicBezTo>
                  <a:pt x="2050" y="520"/>
                  <a:pt x="1615" y="240"/>
                  <a:pt x="1123" y="169"/>
                </a:cubicBezTo>
                <a:lnTo>
                  <a:pt x="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7" name="Google Shape;507;p88"/>
          <p:cNvGrpSpPr/>
          <p:nvPr/>
        </p:nvGrpSpPr>
        <p:grpSpPr>
          <a:xfrm rot="-1890518">
            <a:off x="2346015" y="4103469"/>
            <a:ext cx="919125" cy="1010052"/>
            <a:chOff x="5569983" y="1677880"/>
            <a:chExt cx="1820232" cy="2000305"/>
          </a:xfrm>
        </p:grpSpPr>
        <p:sp>
          <p:nvSpPr>
            <p:cNvPr id="508" name="Google Shape;508;p88"/>
            <p:cNvSpPr/>
            <p:nvPr/>
          </p:nvSpPr>
          <p:spPr>
            <a:xfrm>
              <a:off x="5569983" y="1677880"/>
              <a:ext cx="1820232" cy="1999877"/>
            </a:xfrm>
            <a:custGeom>
              <a:rect b="b" l="l" r="r" t="t"/>
              <a:pathLst>
                <a:path extrusionOk="0" h="9339" w="8500">
                  <a:moveTo>
                    <a:pt x="6622" y="0"/>
                  </a:moveTo>
                  <a:cubicBezTo>
                    <a:pt x="5489" y="0"/>
                    <a:pt x="2893" y="907"/>
                    <a:pt x="1575" y="3024"/>
                  </a:cubicBezTo>
                  <a:cubicBezTo>
                    <a:pt x="0" y="5552"/>
                    <a:pt x="789" y="8937"/>
                    <a:pt x="1419" y="9261"/>
                  </a:cubicBezTo>
                  <a:cubicBezTo>
                    <a:pt x="1513" y="9312"/>
                    <a:pt x="1670" y="9339"/>
                    <a:pt x="1872" y="9339"/>
                  </a:cubicBezTo>
                  <a:cubicBezTo>
                    <a:pt x="3008" y="9339"/>
                    <a:pt x="5604" y="8497"/>
                    <a:pt x="6928" y="6351"/>
                  </a:cubicBezTo>
                  <a:cubicBezTo>
                    <a:pt x="8499" y="3809"/>
                    <a:pt x="7657" y="509"/>
                    <a:pt x="7097" y="101"/>
                  </a:cubicBezTo>
                  <a:cubicBezTo>
                    <a:pt x="7007" y="34"/>
                    <a:pt x="6842" y="0"/>
                    <a:pt x="6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88"/>
            <p:cNvSpPr/>
            <p:nvPr/>
          </p:nvSpPr>
          <p:spPr>
            <a:xfrm>
              <a:off x="5569983" y="1677880"/>
              <a:ext cx="1612940" cy="2000305"/>
            </a:xfrm>
            <a:custGeom>
              <a:rect b="b" l="l" r="r" t="t"/>
              <a:pathLst>
                <a:path extrusionOk="0" h="9341" w="7532">
                  <a:moveTo>
                    <a:pt x="6622" y="0"/>
                  </a:moveTo>
                  <a:cubicBezTo>
                    <a:pt x="5489" y="0"/>
                    <a:pt x="2893" y="907"/>
                    <a:pt x="1575" y="3024"/>
                  </a:cubicBezTo>
                  <a:cubicBezTo>
                    <a:pt x="0" y="5552"/>
                    <a:pt x="789" y="8937"/>
                    <a:pt x="1419" y="9261"/>
                  </a:cubicBezTo>
                  <a:cubicBezTo>
                    <a:pt x="1514" y="9311"/>
                    <a:pt x="1683" y="9340"/>
                    <a:pt x="1901" y="9340"/>
                  </a:cubicBezTo>
                  <a:cubicBezTo>
                    <a:pt x="1978" y="9340"/>
                    <a:pt x="2062" y="9336"/>
                    <a:pt x="2151" y="9328"/>
                  </a:cubicBezTo>
                  <a:cubicBezTo>
                    <a:pt x="1757" y="8094"/>
                    <a:pt x="1632" y="5761"/>
                    <a:pt x="2781" y="3894"/>
                  </a:cubicBezTo>
                  <a:cubicBezTo>
                    <a:pt x="3992" y="1955"/>
                    <a:pt x="6281" y="1028"/>
                    <a:pt x="7532" y="886"/>
                  </a:cubicBezTo>
                  <a:cubicBezTo>
                    <a:pt x="7390" y="495"/>
                    <a:pt x="7235" y="199"/>
                    <a:pt x="7097" y="101"/>
                  </a:cubicBezTo>
                  <a:cubicBezTo>
                    <a:pt x="7007" y="34"/>
                    <a:pt x="6842" y="0"/>
                    <a:pt x="6622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88"/>
            <p:cNvSpPr/>
            <p:nvPr/>
          </p:nvSpPr>
          <p:spPr>
            <a:xfrm>
              <a:off x="6355462" y="1783881"/>
              <a:ext cx="893199" cy="643498"/>
            </a:xfrm>
            <a:custGeom>
              <a:rect b="b" l="l" r="r" t="t"/>
              <a:pathLst>
                <a:path extrusionOk="0" h="3005" w="4171">
                  <a:moveTo>
                    <a:pt x="985" y="0"/>
                  </a:moveTo>
                  <a:cubicBezTo>
                    <a:pt x="661" y="125"/>
                    <a:pt x="324" y="307"/>
                    <a:pt x="0" y="506"/>
                  </a:cubicBezTo>
                  <a:cubicBezTo>
                    <a:pt x="1420" y="1265"/>
                    <a:pt x="2809" y="2107"/>
                    <a:pt x="4144" y="3004"/>
                  </a:cubicBezTo>
                  <a:cubicBezTo>
                    <a:pt x="4171" y="2627"/>
                    <a:pt x="4171" y="2259"/>
                    <a:pt x="4144" y="1922"/>
                  </a:cubicBezTo>
                  <a:cubicBezTo>
                    <a:pt x="3581" y="1517"/>
                    <a:pt x="2991" y="1137"/>
                    <a:pt x="2401" y="786"/>
                  </a:cubicBezTo>
                  <a:cubicBezTo>
                    <a:pt x="1939" y="506"/>
                    <a:pt x="1460" y="236"/>
                    <a:pt x="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88"/>
            <p:cNvSpPr/>
            <p:nvPr/>
          </p:nvSpPr>
          <p:spPr>
            <a:xfrm>
              <a:off x="5708534" y="3007498"/>
              <a:ext cx="806684" cy="608165"/>
            </a:xfrm>
            <a:custGeom>
              <a:rect b="b" l="l" r="r" t="t"/>
              <a:pathLst>
                <a:path extrusionOk="0" h="2840" w="3767">
                  <a:moveTo>
                    <a:pt x="14" y="1"/>
                  </a:moveTo>
                  <a:lnTo>
                    <a:pt x="14" y="1"/>
                  </a:lnTo>
                  <a:cubicBezTo>
                    <a:pt x="0" y="409"/>
                    <a:pt x="14" y="803"/>
                    <a:pt x="71" y="1167"/>
                  </a:cubicBezTo>
                  <a:cubicBezTo>
                    <a:pt x="422" y="1420"/>
                    <a:pt x="803" y="1673"/>
                    <a:pt x="1167" y="1912"/>
                  </a:cubicBezTo>
                  <a:cubicBezTo>
                    <a:pt x="1673" y="2236"/>
                    <a:pt x="2192" y="2546"/>
                    <a:pt x="2711" y="2840"/>
                  </a:cubicBezTo>
                  <a:cubicBezTo>
                    <a:pt x="3048" y="2728"/>
                    <a:pt x="3416" y="2573"/>
                    <a:pt x="3766" y="2391"/>
                  </a:cubicBezTo>
                  <a:cubicBezTo>
                    <a:pt x="2472" y="1660"/>
                    <a:pt x="1224" y="86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88"/>
            <p:cNvSpPr/>
            <p:nvPr/>
          </p:nvSpPr>
          <p:spPr>
            <a:xfrm>
              <a:off x="6087568" y="2251571"/>
              <a:ext cx="662136" cy="937516"/>
            </a:xfrm>
            <a:custGeom>
              <a:rect b="b" l="l" r="r" t="t"/>
              <a:pathLst>
                <a:path extrusionOk="0" h="4378" w="3092">
                  <a:moveTo>
                    <a:pt x="2805" y="0"/>
                  </a:moveTo>
                  <a:cubicBezTo>
                    <a:pt x="2725" y="0"/>
                    <a:pt x="2647" y="45"/>
                    <a:pt x="2600" y="119"/>
                  </a:cubicBezTo>
                  <a:lnTo>
                    <a:pt x="2360" y="470"/>
                  </a:lnTo>
                  <a:lnTo>
                    <a:pt x="2050" y="288"/>
                  </a:lnTo>
                  <a:cubicBezTo>
                    <a:pt x="2030" y="271"/>
                    <a:pt x="2006" y="263"/>
                    <a:pt x="1982" y="263"/>
                  </a:cubicBezTo>
                  <a:cubicBezTo>
                    <a:pt x="1941" y="263"/>
                    <a:pt x="1901" y="286"/>
                    <a:pt x="1882" y="328"/>
                  </a:cubicBezTo>
                  <a:cubicBezTo>
                    <a:pt x="1841" y="385"/>
                    <a:pt x="1855" y="470"/>
                    <a:pt x="1925" y="497"/>
                  </a:cubicBezTo>
                  <a:lnTo>
                    <a:pt x="2219" y="696"/>
                  </a:lnTo>
                  <a:lnTo>
                    <a:pt x="1898" y="1201"/>
                  </a:lnTo>
                  <a:lnTo>
                    <a:pt x="1588" y="1019"/>
                  </a:lnTo>
                  <a:cubicBezTo>
                    <a:pt x="1568" y="1009"/>
                    <a:pt x="1547" y="1003"/>
                    <a:pt x="1526" y="1003"/>
                  </a:cubicBezTo>
                  <a:cubicBezTo>
                    <a:pt x="1486" y="1003"/>
                    <a:pt x="1446" y="1022"/>
                    <a:pt x="1420" y="1060"/>
                  </a:cubicBezTo>
                  <a:cubicBezTo>
                    <a:pt x="1376" y="1130"/>
                    <a:pt x="1406" y="1201"/>
                    <a:pt x="1460" y="1242"/>
                  </a:cubicBezTo>
                  <a:lnTo>
                    <a:pt x="1757" y="1424"/>
                  </a:lnTo>
                  <a:lnTo>
                    <a:pt x="1420" y="1946"/>
                  </a:lnTo>
                  <a:lnTo>
                    <a:pt x="1140" y="1761"/>
                  </a:lnTo>
                  <a:cubicBezTo>
                    <a:pt x="1117" y="1752"/>
                    <a:pt x="1093" y="1748"/>
                    <a:pt x="1071" y="1748"/>
                  </a:cubicBezTo>
                  <a:cubicBezTo>
                    <a:pt x="1025" y="1748"/>
                    <a:pt x="984" y="1766"/>
                    <a:pt x="954" y="1805"/>
                  </a:cubicBezTo>
                  <a:cubicBezTo>
                    <a:pt x="928" y="1862"/>
                    <a:pt x="941" y="1946"/>
                    <a:pt x="998" y="1987"/>
                  </a:cubicBezTo>
                  <a:lnTo>
                    <a:pt x="1278" y="2155"/>
                  </a:lnTo>
                  <a:lnTo>
                    <a:pt x="941" y="2675"/>
                  </a:lnTo>
                  <a:lnTo>
                    <a:pt x="675" y="2506"/>
                  </a:lnTo>
                  <a:cubicBezTo>
                    <a:pt x="656" y="2493"/>
                    <a:pt x="634" y="2487"/>
                    <a:pt x="612" y="2487"/>
                  </a:cubicBezTo>
                  <a:cubicBezTo>
                    <a:pt x="567" y="2487"/>
                    <a:pt x="520" y="2511"/>
                    <a:pt x="493" y="2550"/>
                  </a:cubicBezTo>
                  <a:cubicBezTo>
                    <a:pt x="466" y="2604"/>
                    <a:pt x="479" y="2688"/>
                    <a:pt x="533" y="2732"/>
                  </a:cubicBezTo>
                  <a:lnTo>
                    <a:pt x="803" y="2887"/>
                  </a:lnTo>
                  <a:lnTo>
                    <a:pt x="479" y="3406"/>
                  </a:lnTo>
                  <a:lnTo>
                    <a:pt x="213" y="3251"/>
                  </a:lnTo>
                  <a:cubicBezTo>
                    <a:pt x="192" y="3236"/>
                    <a:pt x="167" y="3228"/>
                    <a:pt x="142" y="3228"/>
                  </a:cubicBezTo>
                  <a:cubicBezTo>
                    <a:pt x="101" y="3228"/>
                    <a:pt x="61" y="3250"/>
                    <a:pt x="44" y="3295"/>
                  </a:cubicBezTo>
                  <a:cubicBezTo>
                    <a:pt x="0" y="3349"/>
                    <a:pt x="14" y="3433"/>
                    <a:pt x="85" y="3463"/>
                  </a:cubicBezTo>
                  <a:lnTo>
                    <a:pt x="338" y="3632"/>
                  </a:lnTo>
                  <a:lnTo>
                    <a:pt x="85" y="4010"/>
                  </a:lnTo>
                  <a:cubicBezTo>
                    <a:pt x="14" y="4121"/>
                    <a:pt x="44" y="4262"/>
                    <a:pt x="155" y="4333"/>
                  </a:cubicBezTo>
                  <a:cubicBezTo>
                    <a:pt x="195" y="4364"/>
                    <a:pt x="241" y="4377"/>
                    <a:pt x="287" y="4377"/>
                  </a:cubicBezTo>
                  <a:cubicBezTo>
                    <a:pt x="367" y="4377"/>
                    <a:pt x="447" y="4334"/>
                    <a:pt x="493" y="4262"/>
                  </a:cubicBezTo>
                  <a:lnTo>
                    <a:pt x="745" y="3885"/>
                  </a:lnTo>
                  <a:lnTo>
                    <a:pt x="1039" y="4067"/>
                  </a:lnTo>
                  <a:cubicBezTo>
                    <a:pt x="1058" y="4076"/>
                    <a:pt x="1079" y="4080"/>
                    <a:pt x="1102" y="4080"/>
                  </a:cubicBezTo>
                  <a:cubicBezTo>
                    <a:pt x="1147" y="4080"/>
                    <a:pt x="1195" y="4062"/>
                    <a:pt x="1224" y="4023"/>
                  </a:cubicBezTo>
                  <a:cubicBezTo>
                    <a:pt x="1251" y="3969"/>
                    <a:pt x="1238" y="3885"/>
                    <a:pt x="1180" y="3841"/>
                  </a:cubicBezTo>
                  <a:lnTo>
                    <a:pt x="887" y="3659"/>
                  </a:lnTo>
                  <a:lnTo>
                    <a:pt x="1224" y="3140"/>
                  </a:lnTo>
                  <a:lnTo>
                    <a:pt x="1504" y="3322"/>
                  </a:lnTo>
                  <a:cubicBezTo>
                    <a:pt x="1523" y="3335"/>
                    <a:pt x="1545" y="3341"/>
                    <a:pt x="1567" y="3341"/>
                  </a:cubicBezTo>
                  <a:cubicBezTo>
                    <a:pt x="1611" y="3341"/>
                    <a:pt x="1655" y="3316"/>
                    <a:pt x="1673" y="3278"/>
                  </a:cubicBezTo>
                  <a:cubicBezTo>
                    <a:pt x="1713" y="3224"/>
                    <a:pt x="1700" y="3140"/>
                    <a:pt x="1629" y="3096"/>
                  </a:cubicBezTo>
                  <a:lnTo>
                    <a:pt x="1349" y="2927"/>
                  </a:lnTo>
                  <a:lnTo>
                    <a:pt x="1686" y="2408"/>
                  </a:lnTo>
                  <a:lnTo>
                    <a:pt x="1952" y="2577"/>
                  </a:lnTo>
                  <a:cubicBezTo>
                    <a:pt x="1976" y="2591"/>
                    <a:pt x="2000" y="2598"/>
                    <a:pt x="2022" y="2598"/>
                  </a:cubicBezTo>
                  <a:cubicBezTo>
                    <a:pt x="2067" y="2598"/>
                    <a:pt x="2108" y="2572"/>
                    <a:pt x="2134" y="2536"/>
                  </a:cubicBezTo>
                  <a:cubicBezTo>
                    <a:pt x="2178" y="2479"/>
                    <a:pt x="2151" y="2395"/>
                    <a:pt x="2094" y="2368"/>
                  </a:cubicBezTo>
                  <a:lnTo>
                    <a:pt x="1828" y="2199"/>
                  </a:lnTo>
                  <a:lnTo>
                    <a:pt x="2165" y="1677"/>
                  </a:lnTo>
                  <a:lnTo>
                    <a:pt x="2418" y="1832"/>
                  </a:lnTo>
                  <a:cubicBezTo>
                    <a:pt x="2438" y="1848"/>
                    <a:pt x="2463" y="1857"/>
                    <a:pt x="2489" y="1857"/>
                  </a:cubicBezTo>
                  <a:cubicBezTo>
                    <a:pt x="2530" y="1857"/>
                    <a:pt x="2573" y="1835"/>
                    <a:pt x="2600" y="1791"/>
                  </a:cubicBezTo>
                  <a:cubicBezTo>
                    <a:pt x="2627" y="1734"/>
                    <a:pt x="2613" y="1650"/>
                    <a:pt x="2556" y="1623"/>
                  </a:cubicBezTo>
                  <a:lnTo>
                    <a:pt x="2303" y="1468"/>
                  </a:lnTo>
                  <a:lnTo>
                    <a:pt x="2627" y="948"/>
                  </a:lnTo>
                  <a:lnTo>
                    <a:pt x="2880" y="1103"/>
                  </a:lnTo>
                  <a:cubicBezTo>
                    <a:pt x="2898" y="1112"/>
                    <a:pt x="2920" y="1117"/>
                    <a:pt x="2942" y="1117"/>
                  </a:cubicBezTo>
                  <a:cubicBezTo>
                    <a:pt x="2988" y="1117"/>
                    <a:pt x="3034" y="1098"/>
                    <a:pt x="3062" y="1060"/>
                  </a:cubicBezTo>
                  <a:cubicBezTo>
                    <a:pt x="3092" y="989"/>
                    <a:pt x="3078" y="918"/>
                    <a:pt x="3021" y="878"/>
                  </a:cubicBezTo>
                  <a:lnTo>
                    <a:pt x="2768" y="722"/>
                  </a:lnTo>
                  <a:lnTo>
                    <a:pt x="3008" y="372"/>
                  </a:lnTo>
                  <a:cubicBezTo>
                    <a:pt x="3078" y="261"/>
                    <a:pt x="3035" y="106"/>
                    <a:pt x="2923" y="35"/>
                  </a:cubicBezTo>
                  <a:cubicBezTo>
                    <a:pt x="2885" y="11"/>
                    <a:pt x="2845" y="0"/>
                    <a:pt x="2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_1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0"/>
          <p:cNvPicPr preferRelativeResize="0"/>
          <p:nvPr/>
        </p:nvPicPr>
        <p:blipFill>
          <a:blip r:embed="rId2">
            <a:alphaModFix amt="56000"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0"/>
          <p:cNvSpPr txBox="1"/>
          <p:nvPr>
            <p:ph type="title"/>
          </p:nvPr>
        </p:nvSpPr>
        <p:spPr>
          <a:xfrm>
            <a:off x="715100" y="2113350"/>
            <a:ext cx="2323500" cy="9168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45" Type="http://schemas.openxmlformats.org/officeDocument/2006/relationships/theme" Target="../theme/theme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84.xml"/><Relationship Id="rId20" Type="http://schemas.openxmlformats.org/officeDocument/2006/relationships/slideLayout" Target="../slideLayouts/slideLayout64.xml"/><Relationship Id="rId42" Type="http://schemas.openxmlformats.org/officeDocument/2006/relationships/slideLayout" Target="../slideLayouts/slideLayout86.xml"/><Relationship Id="rId41" Type="http://schemas.openxmlformats.org/officeDocument/2006/relationships/slideLayout" Target="../slideLayouts/slideLayout85.xml"/><Relationship Id="rId22" Type="http://schemas.openxmlformats.org/officeDocument/2006/relationships/slideLayout" Target="../slideLayouts/slideLayout66.xml"/><Relationship Id="rId21" Type="http://schemas.openxmlformats.org/officeDocument/2006/relationships/slideLayout" Target="../slideLayouts/slideLayout65.xml"/><Relationship Id="rId43" Type="http://schemas.openxmlformats.org/officeDocument/2006/relationships/theme" Target="../theme/theme1.xml"/><Relationship Id="rId24" Type="http://schemas.openxmlformats.org/officeDocument/2006/relationships/slideLayout" Target="../slideLayouts/slideLayout68.xml"/><Relationship Id="rId23" Type="http://schemas.openxmlformats.org/officeDocument/2006/relationships/slideLayout" Target="../slideLayouts/slideLayout67.xml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26" Type="http://schemas.openxmlformats.org/officeDocument/2006/relationships/slideLayout" Target="../slideLayouts/slideLayout70.xml"/><Relationship Id="rId25" Type="http://schemas.openxmlformats.org/officeDocument/2006/relationships/slideLayout" Target="../slideLayouts/slideLayout69.xml"/><Relationship Id="rId28" Type="http://schemas.openxmlformats.org/officeDocument/2006/relationships/slideLayout" Target="../slideLayouts/slideLayout72.xml"/><Relationship Id="rId27" Type="http://schemas.openxmlformats.org/officeDocument/2006/relationships/slideLayout" Target="../slideLayouts/slideLayout71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29" Type="http://schemas.openxmlformats.org/officeDocument/2006/relationships/slideLayout" Target="../slideLayouts/slideLayout73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31" Type="http://schemas.openxmlformats.org/officeDocument/2006/relationships/slideLayout" Target="../slideLayouts/slideLayout75.xml"/><Relationship Id="rId30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55.xml"/><Relationship Id="rId33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54.xml"/><Relationship Id="rId32" Type="http://schemas.openxmlformats.org/officeDocument/2006/relationships/slideLayout" Target="../slideLayouts/slideLayout76.xml"/><Relationship Id="rId13" Type="http://schemas.openxmlformats.org/officeDocument/2006/relationships/slideLayout" Target="../slideLayouts/slideLayout57.xml"/><Relationship Id="rId35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56.xml"/><Relationship Id="rId34" Type="http://schemas.openxmlformats.org/officeDocument/2006/relationships/slideLayout" Target="../slideLayouts/slideLayout78.xml"/><Relationship Id="rId15" Type="http://schemas.openxmlformats.org/officeDocument/2006/relationships/slideLayout" Target="../slideLayouts/slideLayout59.xml"/><Relationship Id="rId37" Type="http://schemas.openxmlformats.org/officeDocument/2006/relationships/slideLayout" Target="../slideLayouts/slideLayout81.xml"/><Relationship Id="rId14" Type="http://schemas.openxmlformats.org/officeDocument/2006/relationships/slideLayout" Target="../slideLayouts/slideLayout58.xml"/><Relationship Id="rId36" Type="http://schemas.openxmlformats.org/officeDocument/2006/relationships/slideLayout" Target="../slideLayouts/slideLayout80.xml"/><Relationship Id="rId17" Type="http://schemas.openxmlformats.org/officeDocument/2006/relationships/slideLayout" Target="../slideLayouts/slideLayout61.xml"/><Relationship Id="rId39" Type="http://schemas.openxmlformats.org/officeDocument/2006/relationships/slideLayout" Target="../slideLayouts/slideLayout83.xml"/><Relationship Id="rId16" Type="http://schemas.openxmlformats.org/officeDocument/2006/relationships/slideLayout" Target="../slideLayouts/slideLayout60.xml"/><Relationship Id="rId38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63.xml"/><Relationship Id="rId18" Type="http://schemas.openxmlformats.org/officeDocument/2006/relationships/slideLayout" Target="../slideLayouts/slideLayout6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●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○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■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●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○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■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●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○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■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6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Alfa Slab One"/>
              <a:buNone/>
              <a:defRPr sz="3500">
                <a:solidFill>
                  <a:schemeClr val="accent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266" name="Google Shape;266;p46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6575" lIns="36575" spcFirstLastPara="1" rIns="36575" wrap="square" tIns="3657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●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○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■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●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○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■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●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○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Medium"/>
              <a:buChar char="■"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09" r:id="rId18"/>
    <p:sldLayoutId id="2147483710" r:id="rId19"/>
    <p:sldLayoutId id="2147483711" r:id="rId20"/>
    <p:sldLayoutId id="2147483712" r:id="rId21"/>
    <p:sldLayoutId id="2147483713" r:id="rId22"/>
    <p:sldLayoutId id="2147483714" r:id="rId23"/>
    <p:sldLayoutId id="2147483715" r:id="rId24"/>
    <p:sldLayoutId id="2147483716" r:id="rId25"/>
    <p:sldLayoutId id="2147483717" r:id="rId26"/>
    <p:sldLayoutId id="2147483718" r:id="rId27"/>
    <p:sldLayoutId id="2147483719" r:id="rId28"/>
    <p:sldLayoutId id="2147483720" r:id="rId29"/>
    <p:sldLayoutId id="2147483721" r:id="rId30"/>
    <p:sldLayoutId id="2147483722" r:id="rId31"/>
    <p:sldLayoutId id="2147483723" r:id="rId32"/>
    <p:sldLayoutId id="2147483724" r:id="rId33"/>
    <p:sldLayoutId id="2147483725" r:id="rId34"/>
    <p:sldLayoutId id="2147483726" r:id="rId35"/>
    <p:sldLayoutId id="2147483727" r:id="rId36"/>
    <p:sldLayoutId id="2147483728" r:id="rId37"/>
    <p:sldLayoutId id="2147483729" r:id="rId38"/>
    <p:sldLayoutId id="2147483730" r:id="rId39"/>
    <p:sldLayoutId id="2147483731" r:id="rId40"/>
    <p:sldLayoutId id="2147483732" r:id="rId41"/>
    <p:sldLayoutId id="2147483733" r:id="rId4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7.png"/><Relationship Id="rId4" Type="http://schemas.openxmlformats.org/officeDocument/2006/relationships/image" Target="../media/image5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1.png"/><Relationship Id="rId4" Type="http://schemas.openxmlformats.org/officeDocument/2006/relationships/image" Target="../media/image5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3.png"/><Relationship Id="rId4" Type="http://schemas.openxmlformats.org/officeDocument/2006/relationships/image" Target="../media/image45.png"/><Relationship Id="rId9" Type="http://schemas.openxmlformats.org/officeDocument/2006/relationships/image" Target="../media/image59.png"/><Relationship Id="rId5" Type="http://schemas.openxmlformats.org/officeDocument/2006/relationships/image" Target="../media/image57.png"/><Relationship Id="rId6" Type="http://schemas.openxmlformats.org/officeDocument/2006/relationships/image" Target="../media/image58.png"/><Relationship Id="rId7" Type="http://schemas.openxmlformats.org/officeDocument/2006/relationships/image" Target="../media/image56.png"/><Relationship Id="rId8" Type="http://schemas.openxmlformats.org/officeDocument/2006/relationships/image" Target="../media/image50.png"/><Relationship Id="rId10" Type="http://schemas.openxmlformats.org/officeDocument/2006/relationships/image" Target="../media/image5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B5C5E"/>
        </a:solidFill>
      </p:bgPr>
    </p:bg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7" name="Google Shape;517;p89"/>
          <p:cNvGrpSpPr/>
          <p:nvPr/>
        </p:nvGrpSpPr>
        <p:grpSpPr>
          <a:xfrm>
            <a:off x="2010858" y="2805409"/>
            <a:ext cx="5253345" cy="1918870"/>
            <a:chOff x="2556751" y="3668225"/>
            <a:chExt cx="4030493" cy="799030"/>
          </a:xfrm>
        </p:grpSpPr>
        <p:sp>
          <p:nvSpPr>
            <p:cNvPr id="518" name="Google Shape;518;p89"/>
            <p:cNvSpPr/>
            <p:nvPr/>
          </p:nvSpPr>
          <p:spPr>
            <a:xfrm>
              <a:off x="6024493" y="3852009"/>
              <a:ext cx="562751" cy="615245"/>
            </a:xfrm>
            <a:custGeom>
              <a:rect b="b" l="l" r="r" t="t"/>
              <a:pathLst>
                <a:path extrusionOk="0" h="3669" w="3356">
                  <a:moveTo>
                    <a:pt x="1" y="1"/>
                  </a:moveTo>
                  <a:lnTo>
                    <a:pt x="1" y="3669"/>
                  </a:lnTo>
                  <a:lnTo>
                    <a:pt x="3355" y="3669"/>
                  </a:lnTo>
                  <a:lnTo>
                    <a:pt x="2259" y="1801"/>
                  </a:lnTo>
                  <a:lnTo>
                    <a:pt x="33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89"/>
            <p:cNvSpPr/>
            <p:nvPr/>
          </p:nvSpPr>
          <p:spPr>
            <a:xfrm>
              <a:off x="6017115" y="4191238"/>
              <a:ext cx="198036" cy="276014"/>
            </a:xfrm>
            <a:custGeom>
              <a:rect b="b" l="l" r="r" t="t"/>
              <a:pathLst>
                <a:path extrusionOk="0" h="1646" w="1181">
                  <a:moveTo>
                    <a:pt x="1" y="0"/>
                  </a:moveTo>
                  <a:lnTo>
                    <a:pt x="45" y="1646"/>
                  </a:lnTo>
                  <a:lnTo>
                    <a:pt x="1181" y="6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89"/>
            <p:cNvSpPr/>
            <p:nvPr/>
          </p:nvSpPr>
          <p:spPr>
            <a:xfrm>
              <a:off x="2556751" y="3852009"/>
              <a:ext cx="563254" cy="615245"/>
            </a:xfrm>
            <a:custGeom>
              <a:rect b="b" l="l" r="r" t="t"/>
              <a:pathLst>
                <a:path extrusionOk="0" h="3669" w="3359">
                  <a:moveTo>
                    <a:pt x="0" y="1"/>
                  </a:moveTo>
                  <a:lnTo>
                    <a:pt x="1096" y="1801"/>
                  </a:lnTo>
                  <a:lnTo>
                    <a:pt x="0" y="3669"/>
                  </a:lnTo>
                  <a:lnTo>
                    <a:pt x="3358" y="3669"/>
                  </a:lnTo>
                  <a:lnTo>
                    <a:pt x="33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89"/>
            <p:cNvSpPr/>
            <p:nvPr/>
          </p:nvSpPr>
          <p:spPr>
            <a:xfrm>
              <a:off x="2929348" y="4191238"/>
              <a:ext cx="198036" cy="276014"/>
            </a:xfrm>
            <a:custGeom>
              <a:rect b="b" l="l" r="r" t="t"/>
              <a:pathLst>
                <a:path extrusionOk="0" h="1646" w="1181">
                  <a:moveTo>
                    <a:pt x="1180" y="0"/>
                  </a:moveTo>
                  <a:lnTo>
                    <a:pt x="0" y="634"/>
                  </a:lnTo>
                  <a:lnTo>
                    <a:pt x="1136" y="1646"/>
                  </a:lnTo>
                  <a:lnTo>
                    <a:pt x="1180" y="0"/>
                  </a:ln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89"/>
            <p:cNvSpPr/>
            <p:nvPr/>
          </p:nvSpPr>
          <p:spPr>
            <a:xfrm>
              <a:off x="2936056" y="3668225"/>
              <a:ext cx="3279080" cy="629499"/>
            </a:xfrm>
            <a:custGeom>
              <a:rect b="b" l="l" r="r" t="t"/>
              <a:pathLst>
                <a:path extrusionOk="0" h="3754" w="19555">
                  <a:moveTo>
                    <a:pt x="1" y="1"/>
                  </a:moveTo>
                  <a:lnTo>
                    <a:pt x="1" y="3753"/>
                  </a:lnTo>
                  <a:lnTo>
                    <a:pt x="19555" y="3753"/>
                  </a:lnTo>
                  <a:lnTo>
                    <a:pt x="195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3" name="Google Shape;523;p89"/>
          <p:cNvSpPr txBox="1"/>
          <p:nvPr>
            <p:ph type="ctrTitle"/>
          </p:nvPr>
        </p:nvSpPr>
        <p:spPr>
          <a:xfrm>
            <a:off x="1776176" y="589050"/>
            <a:ext cx="5790600" cy="17712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Calm Before The Score</a:t>
            </a:r>
            <a:endParaRPr/>
          </a:p>
        </p:txBody>
      </p:sp>
      <p:sp>
        <p:nvSpPr>
          <p:cNvPr id="524" name="Google Shape;524;p89"/>
          <p:cNvSpPr txBox="1"/>
          <p:nvPr>
            <p:ph idx="1" type="subTitle"/>
          </p:nvPr>
        </p:nvSpPr>
        <p:spPr>
          <a:xfrm>
            <a:off x="2572588" y="2853925"/>
            <a:ext cx="4094700" cy="13143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500">
                <a:latin typeface="Alfa Slab One"/>
                <a:ea typeface="Alfa Slab One"/>
                <a:cs typeface="Alfa Slab One"/>
                <a:sym typeface="Alfa Slab One"/>
              </a:rPr>
              <a:t>Maheen Abdulwaheed, Ami Patel,</a:t>
            </a:r>
            <a:endParaRPr sz="1500">
              <a:latin typeface="Alfa Slab One"/>
              <a:ea typeface="Alfa Slab One"/>
              <a:cs typeface="Alfa Slab One"/>
              <a:sym typeface="Alfa Slab One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500">
                <a:latin typeface="Alfa Slab One"/>
                <a:ea typeface="Alfa Slab One"/>
                <a:cs typeface="Alfa Slab One"/>
                <a:sym typeface="Alfa Slab One"/>
              </a:rPr>
              <a:t>Gautam Iyer, Sheyla Perez Nazco,</a:t>
            </a:r>
            <a:endParaRPr sz="1500">
              <a:latin typeface="Alfa Slab One"/>
              <a:ea typeface="Alfa Slab One"/>
              <a:cs typeface="Alfa Slab One"/>
              <a:sym typeface="Alfa Slab One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500">
                <a:latin typeface="Alfa Slab One"/>
                <a:ea typeface="Alfa Slab One"/>
                <a:cs typeface="Alfa Slab One"/>
                <a:sym typeface="Alfa Slab One"/>
              </a:rPr>
              <a:t>Ashley Moore, Dantrell Person,</a:t>
            </a:r>
            <a:endParaRPr sz="1500">
              <a:latin typeface="Alfa Slab One"/>
              <a:ea typeface="Alfa Slab One"/>
              <a:cs typeface="Alfa Slab One"/>
              <a:sym typeface="Alfa Slab One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500">
                <a:latin typeface="Alfa Slab One"/>
                <a:ea typeface="Alfa Slab One"/>
                <a:cs typeface="Alfa Slab One"/>
                <a:sym typeface="Alfa Slab One"/>
              </a:rPr>
              <a:t>Marjorie Muñoz, Fannie Polcari,</a:t>
            </a:r>
            <a:endParaRPr sz="1500">
              <a:latin typeface="Alfa Slab One"/>
              <a:ea typeface="Alfa Slab One"/>
              <a:cs typeface="Alfa Slab One"/>
              <a:sym typeface="Alfa Slab One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500">
                <a:latin typeface="Alfa Slab One"/>
                <a:ea typeface="Alfa Slab One"/>
                <a:cs typeface="Alfa Slab One"/>
                <a:sym typeface="Alfa Slab One"/>
              </a:rPr>
              <a:t>Elena Ortiz, Austin Skorb, &amp;</a:t>
            </a:r>
            <a:endParaRPr sz="1500">
              <a:latin typeface="Alfa Slab One"/>
              <a:ea typeface="Alfa Slab One"/>
              <a:cs typeface="Alfa Slab One"/>
              <a:sym typeface="Alfa Slab One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500">
                <a:latin typeface="Alfa Slab One"/>
                <a:ea typeface="Alfa Slab One"/>
                <a:cs typeface="Alfa Slab One"/>
                <a:sym typeface="Alfa Slab One"/>
              </a:rPr>
              <a:t>Daniel Webber</a:t>
            </a:r>
            <a:endParaRPr sz="1250"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grpSp>
        <p:nvGrpSpPr>
          <p:cNvPr id="525" name="Google Shape;525;p89"/>
          <p:cNvGrpSpPr/>
          <p:nvPr/>
        </p:nvGrpSpPr>
        <p:grpSpPr>
          <a:xfrm>
            <a:off x="7171386" y="1932683"/>
            <a:ext cx="1926228" cy="3216757"/>
            <a:chOff x="6358528" y="1302182"/>
            <a:chExt cx="2300248" cy="3841362"/>
          </a:xfrm>
        </p:grpSpPr>
        <p:sp>
          <p:nvSpPr>
            <p:cNvPr id="526" name="Google Shape;526;p89"/>
            <p:cNvSpPr/>
            <p:nvPr/>
          </p:nvSpPr>
          <p:spPr>
            <a:xfrm>
              <a:off x="8261350" y="3156776"/>
              <a:ext cx="397426" cy="944431"/>
            </a:xfrm>
            <a:custGeom>
              <a:rect b="b" l="l" r="r" t="t"/>
              <a:pathLst>
                <a:path extrusionOk="0" h="5209" w="2192">
                  <a:moveTo>
                    <a:pt x="1265" y="0"/>
                  </a:moveTo>
                  <a:lnTo>
                    <a:pt x="435" y="644"/>
                  </a:lnTo>
                  <a:lnTo>
                    <a:pt x="294" y="1180"/>
                  </a:lnTo>
                  <a:cubicBezTo>
                    <a:pt x="294" y="1180"/>
                    <a:pt x="310" y="1318"/>
                    <a:pt x="280" y="1588"/>
                  </a:cubicBezTo>
                  <a:cubicBezTo>
                    <a:pt x="280" y="1686"/>
                    <a:pt x="267" y="1811"/>
                    <a:pt x="253" y="1952"/>
                  </a:cubicBezTo>
                  <a:cubicBezTo>
                    <a:pt x="182" y="2431"/>
                    <a:pt x="337" y="2697"/>
                    <a:pt x="337" y="3088"/>
                  </a:cubicBezTo>
                  <a:cubicBezTo>
                    <a:pt x="351" y="3314"/>
                    <a:pt x="310" y="3510"/>
                    <a:pt x="253" y="3722"/>
                  </a:cubicBezTo>
                  <a:cubicBezTo>
                    <a:pt x="209" y="3864"/>
                    <a:pt x="169" y="4002"/>
                    <a:pt x="125" y="4157"/>
                  </a:cubicBezTo>
                  <a:cubicBezTo>
                    <a:pt x="0" y="4521"/>
                    <a:pt x="745" y="5196"/>
                    <a:pt x="745" y="5196"/>
                  </a:cubicBezTo>
                  <a:cubicBezTo>
                    <a:pt x="745" y="5196"/>
                    <a:pt x="773" y="5208"/>
                    <a:pt x="819" y="5208"/>
                  </a:cubicBezTo>
                  <a:cubicBezTo>
                    <a:pt x="926" y="5208"/>
                    <a:pt x="1133" y="5139"/>
                    <a:pt x="1322" y="4676"/>
                  </a:cubicBezTo>
                  <a:cubicBezTo>
                    <a:pt x="1389" y="4481"/>
                    <a:pt x="1447" y="4299"/>
                    <a:pt x="1504" y="4117"/>
                  </a:cubicBezTo>
                  <a:cubicBezTo>
                    <a:pt x="1629" y="3709"/>
                    <a:pt x="1699" y="3358"/>
                    <a:pt x="1841" y="3088"/>
                  </a:cubicBezTo>
                  <a:cubicBezTo>
                    <a:pt x="2050" y="2711"/>
                    <a:pt x="2192" y="1672"/>
                    <a:pt x="2107" y="1305"/>
                  </a:cubicBezTo>
                  <a:lnTo>
                    <a:pt x="2037" y="941"/>
                  </a:lnTo>
                  <a:cubicBezTo>
                    <a:pt x="2037" y="941"/>
                    <a:pt x="1996" y="661"/>
                    <a:pt x="1855" y="435"/>
                  </a:cubicBezTo>
                  <a:cubicBezTo>
                    <a:pt x="1841" y="408"/>
                    <a:pt x="1811" y="364"/>
                    <a:pt x="1784" y="337"/>
                  </a:cubicBezTo>
                  <a:cubicBezTo>
                    <a:pt x="1602" y="98"/>
                    <a:pt x="1265" y="0"/>
                    <a:pt x="1265" y="0"/>
                  </a:cubicBezTo>
                  <a:close/>
                </a:path>
              </a:pathLst>
            </a:custGeom>
            <a:solidFill>
              <a:srgbClr val="D472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89"/>
            <p:cNvSpPr/>
            <p:nvPr/>
          </p:nvSpPr>
          <p:spPr>
            <a:xfrm>
              <a:off x="8261350" y="3831421"/>
              <a:ext cx="272686" cy="269786"/>
            </a:xfrm>
            <a:custGeom>
              <a:rect b="b" l="l" r="r" t="t"/>
              <a:pathLst>
                <a:path extrusionOk="0" h="1488" w="1504">
                  <a:moveTo>
                    <a:pt x="307" y="1"/>
                  </a:moveTo>
                  <a:cubicBezTo>
                    <a:pt x="290" y="1"/>
                    <a:pt x="271" y="1"/>
                    <a:pt x="253" y="1"/>
                  </a:cubicBezTo>
                  <a:cubicBezTo>
                    <a:pt x="209" y="143"/>
                    <a:pt x="169" y="281"/>
                    <a:pt x="125" y="436"/>
                  </a:cubicBezTo>
                  <a:cubicBezTo>
                    <a:pt x="0" y="800"/>
                    <a:pt x="745" y="1475"/>
                    <a:pt x="745" y="1475"/>
                  </a:cubicBezTo>
                  <a:cubicBezTo>
                    <a:pt x="745" y="1475"/>
                    <a:pt x="773" y="1487"/>
                    <a:pt x="819" y="1487"/>
                  </a:cubicBezTo>
                  <a:cubicBezTo>
                    <a:pt x="926" y="1487"/>
                    <a:pt x="1133" y="1418"/>
                    <a:pt x="1322" y="955"/>
                  </a:cubicBezTo>
                  <a:cubicBezTo>
                    <a:pt x="1389" y="760"/>
                    <a:pt x="1447" y="578"/>
                    <a:pt x="1504" y="396"/>
                  </a:cubicBezTo>
                  <a:cubicBezTo>
                    <a:pt x="1285" y="216"/>
                    <a:pt x="906" y="1"/>
                    <a:pt x="307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89"/>
            <p:cNvSpPr/>
            <p:nvPr/>
          </p:nvSpPr>
          <p:spPr>
            <a:xfrm>
              <a:off x="8312116" y="3156776"/>
              <a:ext cx="285559" cy="288098"/>
            </a:xfrm>
            <a:custGeom>
              <a:rect b="b" l="l" r="r" t="t"/>
              <a:pathLst>
                <a:path extrusionOk="0" h="1589" w="1575">
                  <a:moveTo>
                    <a:pt x="985" y="0"/>
                  </a:moveTo>
                  <a:lnTo>
                    <a:pt x="155" y="644"/>
                  </a:lnTo>
                  <a:lnTo>
                    <a:pt x="14" y="1180"/>
                  </a:lnTo>
                  <a:cubicBezTo>
                    <a:pt x="14" y="1180"/>
                    <a:pt x="30" y="1318"/>
                    <a:pt x="0" y="1588"/>
                  </a:cubicBezTo>
                  <a:cubicBezTo>
                    <a:pt x="155" y="1571"/>
                    <a:pt x="324" y="1531"/>
                    <a:pt x="550" y="1420"/>
                  </a:cubicBezTo>
                  <a:cubicBezTo>
                    <a:pt x="1011" y="1207"/>
                    <a:pt x="1392" y="702"/>
                    <a:pt x="1575" y="435"/>
                  </a:cubicBezTo>
                  <a:cubicBezTo>
                    <a:pt x="1561" y="408"/>
                    <a:pt x="1531" y="364"/>
                    <a:pt x="1504" y="337"/>
                  </a:cubicBezTo>
                  <a:cubicBezTo>
                    <a:pt x="1322" y="98"/>
                    <a:pt x="985" y="0"/>
                    <a:pt x="985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89"/>
            <p:cNvSpPr/>
            <p:nvPr/>
          </p:nvSpPr>
          <p:spPr>
            <a:xfrm>
              <a:off x="8164713" y="2662169"/>
              <a:ext cx="420089" cy="716527"/>
            </a:xfrm>
            <a:custGeom>
              <a:rect b="b" l="l" r="r" t="t"/>
              <a:pathLst>
                <a:path extrusionOk="0" h="3952" w="2317">
                  <a:moveTo>
                    <a:pt x="1403" y="1"/>
                  </a:moveTo>
                  <a:lnTo>
                    <a:pt x="41" y="200"/>
                  </a:lnTo>
                  <a:cubicBezTo>
                    <a:pt x="41" y="200"/>
                    <a:pt x="1" y="2236"/>
                    <a:pt x="139" y="2671"/>
                  </a:cubicBezTo>
                  <a:cubicBezTo>
                    <a:pt x="237" y="2937"/>
                    <a:pt x="365" y="3106"/>
                    <a:pt x="462" y="3234"/>
                  </a:cubicBezTo>
                  <a:cubicBezTo>
                    <a:pt x="520" y="3318"/>
                    <a:pt x="591" y="3372"/>
                    <a:pt x="618" y="3430"/>
                  </a:cubicBezTo>
                  <a:cubicBezTo>
                    <a:pt x="715" y="3585"/>
                    <a:pt x="827" y="3908"/>
                    <a:pt x="827" y="3908"/>
                  </a:cubicBezTo>
                  <a:cubicBezTo>
                    <a:pt x="827" y="3908"/>
                    <a:pt x="846" y="3952"/>
                    <a:pt x="963" y="3952"/>
                  </a:cubicBezTo>
                  <a:cubicBezTo>
                    <a:pt x="1021" y="3952"/>
                    <a:pt x="1104" y="3941"/>
                    <a:pt x="1221" y="3908"/>
                  </a:cubicBezTo>
                  <a:cubicBezTo>
                    <a:pt x="1585" y="3824"/>
                    <a:pt x="2317" y="3065"/>
                    <a:pt x="2317" y="3065"/>
                  </a:cubicBezTo>
                  <a:cubicBezTo>
                    <a:pt x="2290" y="2782"/>
                    <a:pt x="2108" y="2334"/>
                    <a:pt x="1966" y="2041"/>
                  </a:cubicBezTo>
                  <a:cubicBezTo>
                    <a:pt x="1811" y="1744"/>
                    <a:pt x="1713" y="1477"/>
                    <a:pt x="1642" y="1056"/>
                  </a:cubicBezTo>
                  <a:cubicBezTo>
                    <a:pt x="1615" y="874"/>
                    <a:pt x="1572" y="675"/>
                    <a:pt x="1531" y="493"/>
                  </a:cubicBezTo>
                  <a:cubicBezTo>
                    <a:pt x="1474" y="240"/>
                    <a:pt x="1417" y="31"/>
                    <a:pt x="140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89"/>
            <p:cNvSpPr/>
            <p:nvPr/>
          </p:nvSpPr>
          <p:spPr>
            <a:xfrm>
              <a:off x="8164713" y="2662169"/>
              <a:ext cx="277763" cy="586348"/>
            </a:xfrm>
            <a:custGeom>
              <a:rect b="b" l="l" r="r" t="t"/>
              <a:pathLst>
                <a:path extrusionOk="0" h="3234" w="1532">
                  <a:moveTo>
                    <a:pt x="1403" y="1"/>
                  </a:moveTo>
                  <a:lnTo>
                    <a:pt x="41" y="200"/>
                  </a:lnTo>
                  <a:cubicBezTo>
                    <a:pt x="41" y="200"/>
                    <a:pt x="1" y="2236"/>
                    <a:pt x="139" y="2671"/>
                  </a:cubicBezTo>
                  <a:cubicBezTo>
                    <a:pt x="237" y="2937"/>
                    <a:pt x="365" y="3106"/>
                    <a:pt x="462" y="3234"/>
                  </a:cubicBezTo>
                  <a:cubicBezTo>
                    <a:pt x="506" y="2910"/>
                    <a:pt x="644" y="2728"/>
                    <a:pt x="928" y="2152"/>
                  </a:cubicBezTo>
                  <a:cubicBezTo>
                    <a:pt x="1265" y="1464"/>
                    <a:pt x="1137" y="985"/>
                    <a:pt x="1137" y="985"/>
                  </a:cubicBezTo>
                  <a:cubicBezTo>
                    <a:pt x="1221" y="803"/>
                    <a:pt x="1390" y="621"/>
                    <a:pt x="1531" y="493"/>
                  </a:cubicBezTo>
                  <a:cubicBezTo>
                    <a:pt x="1474" y="240"/>
                    <a:pt x="1417" y="31"/>
                    <a:pt x="1403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89"/>
            <p:cNvSpPr/>
            <p:nvPr/>
          </p:nvSpPr>
          <p:spPr>
            <a:xfrm>
              <a:off x="8071521" y="2155233"/>
              <a:ext cx="441846" cy="685705"/>
            </a:xfrm>
            <a:custGeom>
              <a:rect b="b" l="l" r="r" t="t"/>
              <a:pathLst>
                <a:path extrusionOk="0" h="3782" w="2437">
                  <a:moveTo>
                    <a:pt x="411" y="1"/>
                  </a:moveTo>
                  <a:cubicBezTo>
                    <a:pt x="157" y="1"/>
                    <a:pt x="0" y="59"/>
                    <a:pt x="22" y="59"/>
                  </a:cubicBezTo>
                  <a:cubicBezTo>
                    <a:pt x="724" y="100"/>
                    <a:pt x="1172" y="1479"/>
                    <a:pt x="1172" y="1479"/>
                  </a:cubicBezTo>
                  <a:lnTo>
                    <a:pt x="1243" y="2628"/>
                  </a:lnTo>
                  <a:lnTo>
                    <a:pt x="1314" y="3781"/>
                  </a:lnTo>
                  <a:cubicBezTo>
                    <a:pt x="1411" y="3586"/>
                    <a:pt x="1610" y="3431"/>
                    <a:pt x="1779" y="3303"/>
                  </a:cubicBezTo>
                  <a:cubicBezTo>
                    <a:pt x="1988" y="3151"/>
                    <a:pt x="2183" y="3067"/>
                    <a:pt x="2183" y="3067"/>
                  </a:cubicBezTo>
                  <a:cubicBezTo>
                    <a:pt x="2436" y="2207"/>
                    <a:pt x="2285" y="1465"/>
                    <a:pt x="1974" y="943"/>
                  </a:cubicBezTo>
                  <a:cubicBezTo>
                    <a:pt x="1748" y="551"/>
                    <a:pt x="1442" y="268"/>
                    <a:pt x="1158" y="157"/>
                  </a:cubicBezTo>
                  <a:cubicBezTo>
                    <a:pt x="1003" y="86"/>
                    <a:pt x="865" y="46"/>
                    <a:pt x="737" y="32"/>
                  </a:cubicBezTo>
                  <a:cubicBezTo>
                    <a:pt x="618" y="9"/>
                    <a:pt x="508" y="1"/>
                    <a:pt x="411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89"/>
            <p:cNvSpPr/>
            <p:nvPr/>
          </p:nvSpPr>
          <p:spPr>
            <a:xfrm>
              <a:off x="8071521" y="2155233"/>
              <a:ext cx="441846" cy="685705"/>
            </a:xfrm>
            <a:custGeom>
              <a:rect b="b" l="l" r="r" t="t"/>
              <a:pathLst>
                <a:path extrusionOk="0" h="3782" w="2437">
                  <a:moveTo>
                    <a:pt x="411" y="1"/>
                  </a:moveTo>
                  <a:cubicBezTo>
                    <a:pt x="157" y="1"/>
                    <a:pt x="0" y="59"/>
                    <a:pt x="22" y="59"/>
                  </a:cubicBezTo>
                  <a:cubicBezTo>
                    <a:pt x="724" y="100"/>
                    <a:pt x="1172" y="1479"/>
                    <a:pt x="1172" y="1479"/>
                  </a:cubicBezTo>
                  <a:lnTo>
                    <a:pt x="1243" y="2628"/>
                  </a:lnTo>
                  <a:lnTo>
                    <a:pt x="1314" y="3781"/>
                  </a:lnTo>
                  <a:cubicBezTo>
                    <a:pt x="1411" y="3586"/>
                    <a:pt x="1610" y="3431"/>
                    <a:pt x="1779" y="3303"/>
                  </a:cubicBezTo>
                  <a:cubicBezTo>
                    <a:pt x="1988" y="3151"/>
                    <a:pt x="2183" y="3067"/>
                    <a:pt x="2183" y="3067"/>
                  </a:cubicBezTo>
                  <a:cubicBezTo>
                    <a:pt x="2436" y="2207"/>
                    <a:pt x="2285" y="1465"/>
                    <a:pt x="1974" y="943"/>
                  </a:cubicBezTo>
                  <a:cubicBezTo>
                    <a:pt x="1748" y="551"/>
                    <a:pt x="1442" y="268"/>
                    <a:pt x="1158" y="157"/>
                  </a:cubicBezTo>
                  <a:cubicBezTo>
                    <a:pt x="1003" y="86"/>
                    <a:pt x="865" y="46"/>
                    <a:pt x="737" y="32"/>
                  </a:cubicBezTo>
                  <a:cubicBezTo>
                    <a:pt x="618" y="9"/>
                    <a:pt x="508" y="1"/>
                    <a:pt x="411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89"/>
            <p:cNvSpPr/>
            <p:nvPr/>
          </p:nvSpPr>
          <p:spPr>
            <a:xfrm>
              <a:off x="8071521" y="2155233"/>
              <a:ext cx="358082" cy="476657"/>
            </a:xfrm>
            <a:custGeom>
              <a:rect b="b" l="l" r="r" t="t"/>
              <a:pathLst>
                <a:path extrusionOk="0" h="2629" w="1975">
                  <a:moveTo>
                    <a:pt x="411" y="1"/>
                  </a:moveTo>
                  <a:cubicBezTo>
                    <a:pt x="157" y="1"/>
                    <a:pt x="0" y="59"/>
                    <a:pt x="22" y="59"/>
                  </a:cubicBezTo>
                  <a:cubicBezTo>
                    <a:pt x="724" y="100"/>
                    <a:pt x="1172" y="1479"/>
                    <a:pt x="1172" y="1479"/>
                  </a:cubicBezTo>
                  <a:lnTo>
                    <a:pt x="1243" y="2628"/>
                  </a:lnTo>
                  <a:cubicBezTo>
                    <a:pt x="1708" y="2446"/>
                    <a:pt x="1904" y="1465"/>
                    <a:pt x="1974" y="943"/>
                  </a:cubicBezTo>
                  <a:cubicBezTo>
                    <a:pt x="1748" y="551"/>
                    <a:pt x="1442" y="268"/>
                    <a:pt x="1158" y="157"/>
                  </a:cubicBezTo>
                  <a:cubicBezTo>
                    <a:pt x="1003" y="86"/>
                    <a:pt x="865" y="46"/>
                    <a:pt x="737" y="32"/>
                  </a:cubicBezTo>
                  <a:cubicBezTo>
                    <a:pt x="618" y="9"/>
                    <a:pt x="508" y="1"/>
                    <a:pt x="411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89"/>
            <p:cNvSpPr/>
            <p:nvPr/>
          </p:nvSpPr>
          <p:spPr>
            <a:xfrm>
              <a:off x="8071521" y="2155233"/>
              <a:ext cx="325084" cy="685705"/>
            </a:xfrm>
            <a:custGeom>
              <a:rect b="b" l="l" r="r" t="t"/>
              <a:pathLst>
                <a:path extrusionOk="0" h="3782" w="1793">
                  <a:moveTo>
                    <a:pt x="411" y="1"/>
                  </a:moveTo>
                  <a:cubicBezTo>
                    <a:pt x="157" y="1"/>
                    <a:pt x="0" y="59"/>
                    <a:pt x="22" y="59"/>
                  </a:cubicBezTo>
                  <a:cubicBezTo>
                    <a:pt x="724" y="100"/>
                    <a:pt x="1172" y="1479"/>
                    <a:pt x="1172" y="1479"/>
                  </a:cubicBezTo>
                  <a:lnTo>
                    <a:pt x="1314" y="3781"/>
                  </a:lnTo>
                  <a:cubicBezTo>
                    <a:pt x="1411" y="3586"/>
                    <a:pt x="1610" y="3431"/>
                    <a:pt x="1779" y="3303"/>
                  </a:cubicBezTo>
                  <a:cubicBezTo>
                    <a:pt x="1792" y="2868"/>
                    <a:pt x="1792" y="2278"/>
                    <a:pt x="1678" y="1576"/>
                  </a:cubicBezTo>
                  <a:cubicBezTo>
                    <a:pt x="1539" y="663"/>
                    <a:pt x="1088" y="228"/>
                    <a:pt x="737" y="32"/>
                  </a:cubicBezTo>
                  <a:cubicBezTo>
                    <a:pt x="618" y="9"/>
                    <a:pt x="508" y="1"/>
                    <a:pt x="411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89"/>
            <p:cNvSpPr/>
            <p:nvPr/>
          </p:nvSpPr>
          <p:spPr>
            <a:xfrm>
              <a:off x="7130535" y="3808395"/>
              <a:ext cx="1214760" cy="1335148"/>
            </a:xfrm>
            <a:custGeom>
              <a:rect b="b" l="l" r="r" t="t"/>
              <a:pathLst>
                <a:path extrusionOk="0" h="7364" w="6700">
                  <a:moveTo>
                    <a:pt x="900" y="0"/>
                  </a:moveTo>
                  <a:cubicBezTo>
                    <a:pt x="900" y="0"/>
                    <a:pt x="843" y="57"/>
                    <a:pt x="759" y="169"/>
                  </a:cubicBezTo>
                  <a:cubicBezTo>
                    <a:pt x="647" y="297"/>
                    <a:pt x="519" y="506"/>
                    <a:pt x="395" y="789"/>
                  </a:cubicBezTo>
                  <a:cubicBezTo>
                    <a:pt x="310" y="958"/>
                    <a:pt x="240" y="1140"/>
                    <a:pt x="182" y="1349"/>
                  </a:cubicBezTo>
                  <a:cubicBezTo>
                    <a:pt x="84" y="1757"/>
                    <a:pt x="0" y="2249"/>
                    <a:pt x="27" y="2839"/>
                  </a:cubicBezTo>
                  <a:cubicBezTo>
                    <a:pt x="27" y="2839"/>
                    <a:pt x="71" y="3513"/>
                    <a:pt x="196" y="4019"/>
                  </a:cubicBezTo>
                  <a:cubicBezTo>
                    <a:pt x="196" y="4019"/>
                    <a:pt x="84" y="5425"/>
                    <a:pt x="125" y="6055"/>
                  </a:cubicBezTo>
                  <a:cubicBezTo>
                    <a:pt x="155" y="6676"/>
                    <a:pt x="182" y="7363"/>
                    <a:pt x="182" y="7363"/>
                  </a:cubicBezTo>
                  <a:lnTo>
                    <a:pt x="6561" y="7363"/>
                  </a:lnTo>
                  <a:cubicBezTo>
                    <a:pt x="6561" y="7363"/>
                    <a:pt x="6699" y="6827"/>
                    <a:pt x="6561" y="5620"/>
                  </a:cubicBezTo>
                  <a:cubicBezTo>
                    <a:pt x="6477" y="4720"/>
                    <a:pt x="6362" y="3810"/>
                    <a:pt x="6295" y="3190"/>
                  </a:cubicBezTo>
                  <a:cubicBezTo>
                    <a:pt x="6264" y="2950"/>
                    <a:pt x="6237" y="2768"/>
                    <a:pt x="6210" y="2643"/>
                  </a:cubicBezTo>
                  <a:cubicBezTo>
                    <a:pt x="6153" y="2306"/>
                    <a:pt x="6153" y="1490"/>
                    <a:pt x="6153" y="1055"/>
                  </a:cubicBezTo>
                  <a:lnTo>
                    <a:pt x="6153" y="914"/>
                  </a:lnTo>
                  <a:lnTo>
                    <a:pt x="6153" y="745"/>
                  </a:lnTo>
                  <a:cubicBezTo>
                    <a:pt x="6153" y="745"/>
                    <a:pt x="5782" y="820"/>
                    <a:pt x="5115" y="820"/>
                  </a:cubicBezTo>
                  <a:cubicBezTo>
                    <a:pt x="4343" y="820"/>
                    <a:pt x="3174" y="719"/>
                    <a:pt x="1726" y="283"/>
                  </a:cubicBezTo>
                  <a:cubicBezTo>
                    <a:pt x="1672" y="270"/>
                    <a:pt x="1615" y="240"/>
                    <a:pt x="1558" y="226"/>
                  </a:cubicBezTo>
                  <a:cubicBezTo>
                    <a:pt x="1406" y="186"/>
                    <a:pt x="1264" y="128"/>
                    <a:pt x="1109" y="71"/>
                  </a:cubicBezTo>
                  <a:cubicBezTo>
                    <a:pt x="1052" y="57"/>
                    <a:pt x="998" y="44"/>
                    <a:pt x="941" y="17"/>
                  </a:cubicBezTo>
                  <a:cubicBezTo>
                    <a:pt x="927" y="17"/>
                    <a:pt x="914" y="0"/>
                    <a:pt x="90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89"/>
            <p:cNvSpPr/>
            <p:nvPr/>
          </p:nvSpPr>
          <p:spPr>
            <a:xfrm>
              <a:off x="8095635" y="3973929"/>
              <a:ext cx="176231" cy="413381"/>
            </a:xfrm>
            <a:custGeom>
              <a:rect b="b" l="l" r="r" t="t"/>
              <a:pathLst>
                <a:path extrusionOk="0" h="2280" w="972">
                  <a:moveTo>
                    <a:pt x="830" y="1"/>
                  </a:moveTo>
                  <a:cubicBezTo>
                    <a:pt x="803" y="14"/>
                    <a:pt x="759" y="14"/>
                    <a:pt x="732" y="31"/>
                  </a:cubicBezTo>
                  <a:cubicBezTo>
                    <a:pt x="634" y="85"/>
                    <a:pt x="533" y="156"/>
                    <a:pt x="435" y="213"/>
                  </a:cubicBezTo>
                  <a:cubicBezTo>
                    <a:pt x="338" y="267"/>
                    <a:pt x="280" y="395"/>
                    <a:pt x="213" y="493"/>
                  </a:cubicBezTo>
                  <a:cubicBezTo>
                    <a:pt x="142" y="591"/>
                    <a:pt x="71" y="705"/>
                    <a:pt x="44" y="830"/>
                  </a:cubicBezTo>
                  <a:cubicBezTo>
                    <a:pt x="14" y="958"/>
                    <a:pt x="44" y="1097"/>
                    <a:pt x="142" y="1181"/>
                  </a:cubicBezTo>
                  <a:cubicBezTo>
                    <a:pt x="71" y="1252"/>
                    <a:pt x="14" y="1349"/>
                    <a:pt x="1" y="1464"/>
                  </a:cubicBezTo>
                  <a:cubicBezTo>
                    <a:pt x="1" y="1491"/>
                    <a:pt x="1" y="1531"/>
                    <a:pt x="14" y="1562"/>
                  </a:cubicBezTo>
                  <a:cubicBezTo>
                    <a:pt x="28" y="1589"/>
                    <a:pt x="58" y="1602"/>
                    <a:pt x="85" y="1616"/>
                  </a:cubicBezTo>
                  <a:cubicBezTo>
                    <a:pt x="142" y="1660"/>
                    <a:pt x="196" y="1687"/>
                    <a:pt x="253" y="1730"/>
                  </a:cubicBezTo>
                  <a:cubicBezTo>
                    <a:pt x="196" y="1801"/>
                    <a:pt x="196" y="1912"/>
                    <a:pt x="240" y="1997"/>
                  </a:cubicBezTo>
                  <a:cubicBezTo>
                    <a:pt x="276" y="2071"/>
                    <a:pt x="359" y="2124"/>
                    <a:pt x="445" y="2124"/>
                  </a:cubicBezTo>
                  <a:cubicBezTo>
                    <a:pt x="456" y="2124"/>
                    <a:pt x="468" y="2123"/>
                    <a:pt x="479" y="2121"/>
                  </a:cubicBezTo>
                  <a:cubicBezTo>
                    <a:pt x="498" y="2121"/>
                    <a:pt x="518" y="2118"/>
                    <a:pt x="538" y="2118"/>
                  </a:cubicBezTo>
                  <a:cubicBezTo>
                    <a:pt x="560" y="2118"/>
                    <a:pt x="583" y="2122"/>
                    <a:pt x="604" y="2138"/>
                  </a:cubicBezTo>
                  <a:cubicBezTo>
                    <a:pt x="634" y="2138"/>
                    <a:pt x="648" y="2165"/>
                    <a:pt x="661" y="2179"/>
                  </a:cubicBezTo>
                  <a:cubicBezTo>
                    <a:pt x="735" y="2240"/>
                    <a:pt x="829" y="2279"/>
                    <a:pt x="928" y="2279"/>
                  </a:cubicBezTo>
                  <a:cubicBezTo>
                    <a:pt x="942" y="2279"/>
                    <a:pt x="957" y="2278"/>
                    <a:pt x="972" y="2277"/>
                  </a:cubicBezTo>
                  <a:cubicBezTo>
                    <a:pt x="928" y="2037"/>
                    <a:pt x="914" y="1855"/>
                    <a:pt x="887" y="1730"/>
                  </a:cubicBezTo>
                  <a:cubicBezTo>
                    <a:pt x="830" y="1393"/>
                    <a:pt x="830" y="577"/>
                    <a:pt x="830" y="142"/>
                  </a:cubicBezTo>
                  <a:lnTo>
                    <a:pt x="830" y="1"/>
                  </a:ln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89"/>
            <p:cNvSpPr/>
            <p:nvPr/>
          </p:nvSpPr>
          <p:spPr>
            <a:xfrm>
              <a:off x="7176225" y="3811477"/>
              <a:ext cx="267429" cy="1332066"/>
            </a:xfrm>
            <a:custGeom>
              <a:rect b="b" l="l" r="r" t="t"/>
              <a:pathLst>
                <a:path extrusionOk="0" h="7347" w="1475">
                  <a:moveTo>
                    <a:pt x="689" y="0"/>
                  </a:moveTo>
                  <a:cubicBezTo>
                    <a:pt x="493" y="573"/>
                    <a:pt x="143" y="1669"/>
                    <a:pt x="72" y="2640"/>
                  </a:cubicBezTo>
                  <a:cubicBezTo>
                    <a:pt x="1" y="3722"/>
                    <a:pt x="41" y="6291"/>
                    <a:pt x="72" y="7346"/>
                  </a:cubicBezTo>
                  <a:lnTo>
                    <a:pt x="871" y="7346"/>
                  </a:lnTo>
                  <a:cubicBezTo>
                    <a:pt x="857" y="6490"/>
                    <a:pt x="830" y="4352"/>
                    <a:pt x="884" y="2933"/>
                  </a:cubicBezTo>
                  <a:cubicBezTo>
                    <a:pt x="928" y="1726"/>
                    <a:pt x="1265" y="742"/>
                    <a:pt x="1461" y="280"/>
                  </a:cubicBezTo>
                  <a:lnTo>
                    <a:pt x="1474" y="266"/>
                  </a:lnTo>
                  <a:cubicBezTo>
                    <a:pt x="1420" y="253"/>
                    <a:pt x="1363" y="223"/>
                    <a:pt x="1306" y="209"/>
                  </a:cubicBezTo>
                  <a:cubicBezTo>
                    <a:pt x="1154" y="169"/>
                    <a:pt x="1012" y="111"/>
                    <a:pt x="857" y="54"/>
                  </a:cubicBezTo>
                  <a:cubicBezTo>
                    <a:pt x="800" y="40"/>
                    <a:pt x="746" y="27"/>
                    <a:pt x="6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89"/>
            <p:cNvSpPr/>
            <p:nvPr/>
          </p:nvSpPr>
          <p:spPr>
            <a:xfrm>
              <a:off x="7206866" y="3821087"/>
              <a:ext cx="206147" cy="1322457"/>
            </a:xfrm>
            <a:custGeom>
              <a:rect b="b" l="l" r="r" t="t"/>
              <a:pathLst>
                <a:path extrusionOk="0" h="7294" w="1137">
                  <a:moveTo>
                    <a:pt x="675" y="1"/>
                  </a:moveTo>
                  <a:cubicBezTo>
                    <a:pt x="493" y="537"/>
                    <a:pt x="142" y="1646"/>
                    <a:pt x="71" y="2600"/>
                  </a:cubicBezTo>
                  <a:cubicBezTo>
                    <a:pt x="1" y="3683"/>
                    <a:pt x="41" y="6336"/>
                    <a:pt x="71" y="7293"/>
                  </a:cubicBezTo>
                  <a:lnTo>
                    <a:pt x="533" y="7293"/>
                  </a:lnTo>
                  <a:cubicBezTo>
                    <a:pt x="520" y="6450"/>
                    <a:pt x="493" y="4299"/>
                    <a:pt x="547" y="2880"/>
                  </a:cubicBezTo>
                  <a:cubicBezTo>
                    <a:pt x="591" y="1646"/>
                    <a:pt x="928" y="648"/>
                    <a:pt x="1137" y="156"/>
                  </a:cubicBezTo>
                  <a:cubicBezTo>
                    <a:pt x="985" y="116"/>
                    <a:pt x="843" y="58"/>
                    <a:pt x="675" y="1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89"/>
            <p:cNvSpPr/>
            <p:nvPr/>
          </p:nvSpPr>
          <p:spPr>
            <a:xfrm>
              <a:off x="7163533" y="3838855"/>
              <a:ext cx="797209" cy="324540"/>
            </a:xfrm>
            <a:custGeom>
              <a:rect b="b" l="l" r="r" t="t"/>
              <a:pathLst>
                <a:path extrusionOk="0" h="1790" w="4397">
                  <a:moveTo>
                    <a:pt x="577" y="1"/>
                  </a:moveTo>
                  <a:cubicBezTo>
                    <a:pt x="465" y="129"/>
                    <a:pt x="337" y="338"/>
                    <a:pt x="213" y="621"/>
                  </a:cubicBezTo>
                  <a:cubicBezTo>
                    <a:pt x="128" y="790"/>
                    <a:pt x="58" y="972"/>
                    <a:pt x="0" y="1181"/>
                  </a:cubicBezTo>
                  <a:cubicBezTo>
                    <a:pt x="465" y="1450"/>
                    <a:pt x="954" y="1686"/>
                    <a:pt x="1477" y="1686"/>
                  </a:cubicBezTo>
                  <a:cubicBezTo>
                    <a:pt x="1615" y="1686"/>
                    <a:pt x="1757" y="1673"/>
                    <a:pt x="1898" y="1659"/>
                  </a:cubicBezTo>
                  <a:cubicBezTo>
                    <a:pt x="2069" y="1638"/>
                    <a:pt x="2244" y="1619"/>
                    <a:pt x="2418" y="1619"/>
                  </a:cubicBezTo>
                  <a:cubicBezTo>
                    <a:pt x="2570" y="1619"/>
                    <a:pt x="2721" y="1634"/>
                    <a:pt x="2866" y="1673"/>
                  </a:cubicBezTo>
                  <a:cubicBezTo>
                    <a:pt x="3021" y="1703"/>
                    <a:pt x="3146" y="1771"/>
                    <a:pt x="3301" y="1788"/>
                  </a:cubicBezTo>
                  <a:cubicBezTo>
                    <a:pt x="3318" y="1789"/>
                    <a:pt x="3336" y="1790"/>
                    <a:pt x="3353" y="1790"/>
                  </a:cubicBezTo>
                  <a:cubicBezTo>
                    <a:pt x="3490" y="1790"/>
                    <a:pt x="3621" y="1742"/>
                    <a:pt x="3695" y="1619"/>
                  </a:cubicBezTo>
                  <a:cubicBezTo>
                    <a:pt x="3723" y="1622"/>
                    <a:pt x="3751" y="1624"/>
                    <a:pt x="3780" y="1624"/>
                  </a:cubicBezTo>
                  <a:cubicBezTo>
                    <a:pt x="3869" y="1624"/>
                    <a:pt x="3962" y="1608"/>
                    <a:pt x="4046" y="1575"/>
                  </a:cubicBezTo>
                  <a:cubicBezTo>
                    <a:pt x="4157" y="1518"/>
                    <a:pt x="4258" y="1407"/>
                    <a:pt x="4272" y="1295"/>
                  </a:cubicBezTo>
                  <a:cubicBezTo>
                    <a:pt x="4272" y="1252"/>
                    <a:pt x="4272" y="1198"/>
                    <a:pt x="4285" y="1154"/>
                  </a:cubicBezTo>
                  <a:cubicBezTo>
                    <a:pt x="4299" y="1127"/>
                    <a:pt x="4326" y="1096"/>
                    <a:pt x="4343" y="1056"/>
                  </a:cubicBezTo>
                  <a:cubicBezTo>
                    <a:pt x="4396" y="972"/>
                    <a:pt x="4396" y="874"/>
                    <a:pt x="4326" y="790"/>
                  </a:cubicBezTo>
                  <a:cubicBezTo>
                    <a:pt x="4283" y="747"/>
                    <a:pt x="4248" y="731"/>
                    <a:pt x="4215" y="731"/>
                  </a:cubicBezTo>
                  <a:cubicBezTo>
                    <a:pt x="4172" y="731"/>
                    <a:pt x="4130" y="757"/>
                    <a:pt x="4073" y="790"/>
                  </a:cubicBezTo>
                  <a:cubicBezTo>
                    <a:pt x="3850" y="914"/>
                    <a:pt x="3611" y="1012"/>
                    <a:pt x="3358" y="1042"/>
                  </a:cubicBezTo>
                  <a:cubicBezTo>
                    <a:pt x="3291" y="1052"/>
                    <a:pt x="3223" y="1056"/>
                    <a:pt x="3155" y="1056"/>
                  </a:cubicBezTo>
                  <a:cubicBezTo>
                    <a:pt x="2923" y="1056"/>
                    <a:pt x="2690" y="1006"/>
                    <a:pt x="2471" y="928"/>
                  </a:cubicBezTo>
                  <a:cubicBezTo>
                    <a:pt x="2192" y="844"/>
                    <a:pt x="1925" y="705"/>
                    <a:pt x="1659" y="564"/>
                  </a:cubicBezTo>
                  <a:cubicBezTo>
                    <a:pt x="1291" y="382"/>
                    <a:pt x="927" y="186"/>
                    <a:pt x="577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89"/>
            <p:cNvSpPr/>
            <p:nvPr/>
          </p:nvSpPr>
          <p:spPr>
            <a:xfrm>
              <a:off x="7201971" y="3808395"/>
              <a:ext cx="1044150" cy="271417"/>
            </a:xfrm>
            <a:custGeom>
              <a:rect b="b" l="l" r="r" t="t"/>
              <a:pathLst>
                <a:path extrusionOk="0" h="1497" w="5759">
                  <a:moveTo>
                    <a:pt x="506" y="0"/>
                  </a:moveTo>
                  <a:cubicBezTo>
                    <a:pt x="506" y="0"/>
                    <a:pt x="237" y="253"/>
                    <a:pt x="1" y="789"/>
                  </a:cubicBezTo>
                  <a:cubicBezTo>
                    <a:pt x="435" y="998"/>
                    <a:pt x="1012" y="1197"/>
                    <a:pt x="1771" y="1335"/>
                  </a:cubicBezTo>
                  <a:cubicBezTo>
                    <a:pt x="2390" y="1451"/>
                    <a:pt x="2941" y="1497"/>
                    <a:pt x="3424" y="1497"/>
                  </a:cubicBezTo>
                  <a:cubicBezTo>
                    <a:pt x="4587" y="1497"/>
                    <a:pt x="5361" y="1234"/>
                    <a:pt x="5759" y="1055"/>
                  </a:cubicBezTo>
                  <a:lnTo>
                    <a:pt x="5759" y="745"/>
                  </a:lnTo>
                  <a:cubicBezTo>
                    <a:pt x="5759" y="745"/>
                    <a:pt x="5393" y="819"/>
                    <a:pt x="4734" y="819"/>
                  </a:cubicBezTo>
                  <a:cubicBezTo>
                    <a:pt x="3822" y="819"/>
                    <a:pt x="2348" y="677"/>
                    <a:pt x="506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89"/>
            <p:cNvSpPr/>
            <p:nvPr/>
          </p:nvSpPr>
          <p:spPr>
            <a:xfrm>
              <a:off x="6898824" y="2058959"/>
              <a:ext cx="1449372" cy="1946336"/>
            </a:xfrm>
            <a:custGeom>
              <a:rect b="b" l="l" r="r" t="t"/>
              <a:pathLst>
                <a:path extrusionOk="0" h="10735" w="7994">
                  <a:moveTo>
                    <a:pt x="2583" y="0"/>
                  </a:moveTo>
                  <a:cubicBezTo>
                    <a:pt x="2542" y="0"/>
                    <a:pt x="2485" y="14"/>
                    <a:pt x="2431" y="14"/>
                  </a:cubicBezTo>
                  <a:cubicBezTo>
                    <a:pt x="1740" y="125"/>
                    <a:pt x="223" y="661"/>
                    <a:pt x="98" y="1123"/>
                  </a:cubicBezTo>
                  <a:cubicBezTo>
                    <a:pt x="0" y="1490"/>
                    <a:pt x="71" y="2822"/>
                    <a:pt x="240" y="4117"/>
                  </a:cubicBezTo>
                  <a:cubicBezTo>
                    <a:pt x="267" y="4299"/>
                    <a:pt x="280" y="4467"/>
                    <a:pt x="307" y="4636"/>
                  </a:cubicBezTo>
                  <a:cubicBezTo>
                    <a:pt x="351" y="4929"/>
                    <a:pt x="408" y="5212"/>
                    <a:pt x="462" y="5479"/>
                  </a:cubicBezTo>
                  <a:cubicBezTo>
                    <a:pt x="560" y="5958"/>
                    <a:pt x="715" y="6335"/>
                    <a:pt x="884" y="6632"/>
                  </a:cubicBezTo>
                  <a:cubicBezTo>
                    <a:pt x="1265" y="7276"/>
                    <a:pt x="1727" y="7559"/>
                    <a:pt x="1841" y="7741"/>
                  </a:cubicBezTo>
                  <a:cubicBezTo>
                    <a:pt x="2010" y="7994"/>
                    <a:pt x="2401" y="8877"/>
                    <a:pt x="2330" y="9076"/>
                  </a:cubicBezTo>
                  <a:cubicBezTo>
                    <a:pt x="2246" y="9272"/>
                    <a:pt x="2134" y="9889"/>
                    <a:pt x="2134" y="9889"/>
                  </a:cubicBezTo>
                  <a:cubicBezTo>
                    <a:pt x="3662" y="10573"/>
                    <a:pt x="5041" y="10734"/>
                    <a:pt x="5996" y="10734"/>
                  </a:cubicBezTo>
                  <a:cubicBezTo>
                    <a:pt x="6824" y="10734"/>
                    <a:pt x="7334" y="10613"/>
                    <a:pt x="7347" y="10607"/>
                  </a:cubicBezTo>
                  <a:cubicBezTo>
                    <a:pt x="7360" y="10593"/>
                    <a:pt x="7471" y="10003"/>
                    <a:pt x="7303" y="9187"/>
                  </a:cubicBezTo>
                  <a:cubicBezTo>
                    <a:pt x="7219" y="8779"/>
                    <a:pt x="7219" y="8317"/>
                    <a:pt x="7249" y="7839"/>
                  </a:cubicBezTo>
                  <a:cubicBezTo>
                    <a:pt x="7276" y="7360"/>
                    <a:pt x="7333" y="6868"/>
                    <a:pt x="7360" y="6419"/>
                  </a:cubicBezTo>
                  <a:cubicBezTo>
                    <a:pt x="7417" y="5829"/>
                    <a:pt x="7640" y="5536"/>
                    <a:pt x="7795" y="5169"/>
                  </a:cubicBezTo>
                  <a:cubicBezTo>
                    <a:pt x="7866" y="4973"/>
                    <a:pt x="7923" y="4747"/>
                    <a:pt x="7910" y="4454"/>
                  </a:cubicBezTo>
                  <a:cubicBezTo>
                    <a:pt x="7893" y="4171"/>
                    <a:pt x="7893" y="3962"/>
                    <a:pt x="7910" y="3780"/>
                  </a:cubicBezTo>
                  <a:cubicBezTo>
                    <a:pt x="7923" y="3598"/>
                    <a:pt x="7937" y="3456"/>
                    <a:pt x="7950" y="3287"/>
                  </a:cubicBezTo>
                  <a:cubicBezTo>
                    <a:pt x="7950" y="3230"/>
                    <a:pt x="7950" y="3190"/>
                    <a:pt x="7964" y="3132"/>
                  </a:cubicBezTo>
                  <a:cubicBezTo>
                    <a:pt x="7964" y="3092"/>
                    <a:pt x="7964" y="3035"/>
                    <a:pt x="7977" y="2964"/>
                  </a:cubicBezTo>
                  <a:lnTo>
                    <a:pt x="7977" y="2670"/>
                  </a:lnTo>
                  <a:cubicBezTo>
                    <a:pt x="7994" y="1895"/>
                    <a:pt x="7852" y="1136"/>
                    <a:pt x="7165" y="688"/>
                  </a:cubicBezTo>
                  <a:cubicBezTo>
                    <a:pt x="6898" y="506"/>
                    <a:pt x="6490" y="395"/>
                    <a:pt x="6109" y="324"/>
                  </a:cubicBezTo>
                  <a:cubicBezTo>
                    <a:pt x="6069" y="310"/>
                    <a:pt x="6012" y="310"/>
                    <a:pt x="5954" y="294"/>
                  </a:cubicBezTo>
                  <a:lnTo>
                    <a:pt x="5914" y="294"/>
                  </a:lnTo>
                  <a:cubicBezTo>
                    <a:pt x="5449" y="226"/>
                    <a:pt x="5071" y="209"/>
                    <a:pt x="5071" y="209"/>
                  </a:cubicBezTo>
                  <a:cubicBezTo>
                    <a:pt x="5071" y="209"/>
                    <a:pt x="3412" y="0"/>
                    <a:pt x="2724" y="0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89"/>
            <p:cNvSpPr/>
            <p:nvPr/>
          </p:nvSpPr>
          <p:spPr>
            <a:xfrm>
              <a:off x="7662854" y="2807759"/>
              <a:ext cx="300245" cy="679903"/>
            </a:xfrm>
            <a:custGeom>
              <a:rect b="b" l="l" r="r" t="t"/>
              <a:pathLst>
                <a:path extrusionOk="0" h="3750" w="1656">
                  <a:moveTo>
                    <a:pt x="813" y="1881"/>
                  </a:moveTo>
                  <a:cubicBezTo>
                    <a:pt x="884" y="1881"/>
                    <a:pt x="928" y="1895"/>
                    <a:pt x="968" y="1925"/>
                  </a:cubicBezTo>
                  <a:cubicBezTo>
                    <a:pt x="1053" y="1996"/>
                    <a:pt x="1083" y="2094"/>
                    <a:pt x="1083" y="2192"/>
                  </a:cubicBezTo>
                  <a:lnTo>
                    <a:pt x="1083" y="2866"/>
                  </a:lnTo>
                  <a:cubicBezTo>
                    <a:pt x="1083" y="2964"/>
                    <a:pt x="1066" y="3034"/>
                    <a:pt x="1012" y="3092"/>
                  </a:cubicBezTo>
                  <a:cubicBezTo>
                    <a:pt x="968" y="3159"/>
                    <a:pt x="897" y="3190"/>
                    <a:pt x="813" y="3190"/>
                  </a:cubicBezTo>
                  <a:cubicBezTo>
                    <a:pt x="715" y="3190"/>
                    <a:pt x="645" y="3159"/>
                    <a:pt x="604" y="3092"/>
                  </a:cubicBezTo>
                  <a:cubicBezTo>
                    <a:pt x="560" y="3034"/>
                    <a:pt x="533" y="2964"/>
                    <a:pt x="533" y="2866"/>
                  </a:cubicBezTo>
                  <a:lnTo>
                    <a:pt x="533" y="2205"/>
                  </a:lnTo>
                  <a:cubicBezTo>
                    <a:pt x="533" y="2121"/>
                    <a:pt x="560" y="2050"/>
                    <a:pt x="591" y="1996"/>
                  </a:cubicBezTo>
                  <a:cubicBezTo>
                    <a:pt x="645" y="1925"/>
                    <a:pt x="715" y="1881"/>
                    <a:pt x="813" y="1881"/>
                  </a:cubicBezTo>
                  <a:close/>
                  <a:moveTo>
                    <a:pt x="830" y="0"/>
                  </a:moveTo>
                  <a:cubicBezTo>
                    <a:pt x="702" y="0"/>
                    <a:pt x="591" y="27"/>
                    <a:pt x="493" y="71"/>
                  </a:cubicBezTo>
                  <a:cubicBezTo>
                    <a:pt x="338" y="142"/>
                    <a:pt x="210" y="253"/>
                    <a:pt x="125" y="395"/>
                  </a:cubicBezTo>
                  <a:cubicBezTo>
                    <a:pt x="41" y="533"/>
                    <a:pt x="1" y="701"/>
                    <a:pt x="1" y="884"/>
                  </a:cubicBezTo>
                  <a:lnTo>
                    <a:pt x="1" y="2879"/>
                  </a:lnTo>
                  <a:cubicBezTo>
                    <a:pt x="1" y="3119"/>
                    <a:pt x="71" y="3328"/>
                    <a:pt x="223" y="3496"/>
                  </a:cubicBezTo>
                  <a:cubicBezTo>
                    <a:pt x="378" y="3665"/>
                    <a:pt x="591" y="3749"/>
                    <a:pt x="830" y="3749"/>
                  </a:cubicBezTo>
                  <a:cubicBezTo>
                    <a:pt x="1053" y="3749"/>
                    <a:pt x="1251" y="3682"/>
                    <a:pt x="1403" y="3527"/>
                  </a:cubicBezTo>
                  <a:cubicBezTo>
                    <a:pt x="1558" y="3358"/>
                    <a:pt x="1642" y="3159"/>
                    <a:pt x="1656" y="2937"/>
                  </a:cubicBezTo>
                  <a:lnTo>
                    <a:pt x="1656" y="2303"/>
                  </a:lnTo>
                  <a:cubicBezTo>
                    <a:pt x="1656" y="2037"/>
                    <a:pt x="1616" y="1828"/>
                    <a:pt x="1504" y="1686"/>
                  </a:cubicBezTo>
                  <a:cubicBezTo>
                    <a:pt x="1376" y="1517"/>
                    <a:pt x="1194" y="1433"/>
                    <a:pt x="955" y="1433"/>
                  </a:cubicBezTo>
                  <a:cubicBezTo>
                    <a:pt x="800" y="1433"/>
                    <a:pt x="661" y="1490"/>
                    <a:pt x="533" y="1602"/>
                  </a:cubicBezTo>
                  <a:lnTo>
                    <a:pt x="533" y="870"/>
                  </a:lnTo>
                  <a:cubicBezTo>
                    <a:pt x="533" y="772"/>
                    <a:pt x="560" y="701"/>
                    <a:pt x="604" y="648"/>
                  </a:cubicBezTo>
                  <a:cubicBezTo>
                    <a:pt x="661" y="577"/>
                    <a:pt x="715" y="546"/>
                    <a:pt x="813" y="546"/>
                  </a:cubicBezTo>
                  <a:cubicBezTo>
                    <a:pt x="897" y="546"/>
                    <a:pt x="968" y="577"/>
                    <a:pt x="1012" y="648"/>
                  </a:cubicBezTo>
                  <a:cubicBezTo>
                    <a:pt x="1066" y="701"/>
                    <a:pt x="1083" y="772"/>
                    <a:pt x="1083" y="870"/>
                  </a:cubicBezTo>
                  <a:lnTo>
                    <a:pt x="1083" y="954"/>
                  </a:lnTo>
                  <a:lnTo>
                    <a:pt x="1656" y="954"/>
                  </a:lnTo>
                  <a:lnTo>
                    <a:pt x="1656" y="884"/>
                  </a:lnTo>
                  <a:cubicBezTo>
                    <a:pt x="1656" y="631"/>
                    <a:pt x="1589" y="435"/>
                    <a:pt x="1433" y="267"/>
                  </a:cubicBezTo>
                  <a:cubicBezTo>
                    <a:pt x="1278" y="85"/>
                    <a:pt x="1066" y="0"/>
                    <a:pt x="830" y="0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89"/>
            <p:cNvSpPr/>
            <p:nvPr/>
          </p:nvSpPr>
          <p:spPr>
            <a:xfrm>
              <a:off x="8008789" y="2807759"/>
              <a:ext cx="303509" cy="679903"/>
            </a:xfrm>
            <a:custGeom>
              <a:rect b="b" l="l" r="r" t="t"/>
              <a:pathLst>
                <a:path extrusionOk="0" h="3750" w="1674">
                  <a:moveTo>
                    <a:pt x="844" y="563"/>
                  </a:moveTo>
                  <a:cubicBezTo>
                    <a:pt x="945" y="563"/>
                    <a:pt x="999" y="590"/>
                    <a:pt x="1056" y="661"/>
                  </a:cubicBezTo>
                  <a:cubicBezTo>
                    <a:pt x="1097" y="715"/>
                    <a:pt x="1127" y="799"/>
                    <a:pt x="1127" y="884"/>
                  </a:cubicBezTo>
                  <a:lnTo>
                    <a:pt x="1127" y="1558"/>
                  </a:lnTo>
                  <a:cubicBezTo>
                    <a:pt x="1127" y="1575"/>
                    <a:pt x="1127" y="1615"/>
                    <a:pt x="1113" y="1659"/>
                  </a:cubicBezTo>
                  <a:cubicBezTo>
                    <a:pt x="1070" y="1811"/>
                    <a:pt x="985" y="1881"/>
                    <a:pt x="844" y="1881"/>
                  </a:cubicBezTo>
                  <a:cubicBezTo>
                    <a:pt x="776" y="1881"/>
                    <a:pt x="732" y="1868"/>
                    <a:pt x="692" y="1828"/>
                  </a:cubicBezTo>
                  <a:cubicBezTo>
                    <a:pt x="608" y="1757"/>
                    <a:pt x="577" y="1672"/>
                    <a:pt x="577" y="1558"/>
                  </a:cubicBezTo>
                  <a:lnTo>
                    <a:pt x="577" y="884"/>
                  </a:lnTo>
                  <a:cubicBezTo>
                    <a:pt x="577" y="799"/>
                    <a:pt x="591" y="715"/>
                    <a:pt x="648" y="661"/>
                  </a:cubicBezTo>
                  <a:cubicBezTo>
                    <a:pt x="692" y="590"/>
                    <a:pt x="759" y="563"/>
                    <a:pt x="844" y="563"/>
                  </a:cubicBezTo>
                  <a:close/>
                  <a:moveTo>
                    <a:pt x="830" y="0"/>
                  </a:moveTo>
                  <a:cubicBezTo>
                    <a:pt x="719" y="0"/>
                    <a:pt x="608" y="14"/>
                    <a:pt x="507" y="71"/>
                  </a:cubicBezTo>
                  <a:cubicBezTo>
                    <a:pt x="355" y="125"/>
                    <a:pt x="240" y="226"/>
                    <a:pt x="142" y="364"/>
                  </a:cubicBezTo>
                  <a:cubicBezTo>
                    <a:pt x="58" y="506"/>
                    <a:pt x="18" y="661"/>
                    <a:pt x="1" y="830"/>
                  </a:cubicBezTo>
                  <a:lnTo>
                    <a:pt x="1" y="1460"/>
                  </a:lnTo>
                  <a:cubicBezTo>
                    <a:pt x="1" y="1713"/>
                    <a:pt x="58" y="1925"/>
                    <a:pt x="156" y="2080"/>
                  </a:cubicBezTo>
                  <a:cubicBezTo>
                    <a:pt x="284" y="2249"/>
                    <a:pt x="466" y="2333"/>
                    <a:pt x="705" y="2333"/>
                  </a:cubicBezTo>
                  <a:cubicBezTo>
                    <a:pt x="861" y="2333"/>
                    <a:pt x="999" y="2276"/>
                    <a:pt x="1127" y="2165"/>
                  </a:cubicBezTo>
                  <a:lnTo>
                    <a:pt x="1127" y="2893"/>
                  </a:lnTo>
                  <a:cubicBezTo>
                    <a:pt x="1127" y="2977"/>
                    <a:pt x="1097" y="3061"/>
                    <a:pt x="1056" y="3119"/>
                  </a:cubicBezTo>
                  <a:cubicBezTo>
                    <a:pt x="999" y="3176"/>
                    <a:pt x="945" y="3203"/>
                    <a:pt x="844" y="3203"/>
                  </a:cubicBezTo>
                  <a:cubicBezTo>
                    <a:pt x="759" y="3203"/>
                    <a:pt x="692" y="3176"/>
                    <a:pt x="648" y="3119"/>
                  </a:cubicBezTo>
                  <a:cubicBezTo>
                    <a:pt x="591" y="3061"/>
                    <a:pt x="577" y="2977"/>
                    <a:pt x="577" y="2893"/>
                  </a:cubicBezTo>
                  <a:lnTo>
                    <a:pt x="577" y="2795"/>
                  </a:lnTo>
                  <a:lnTo>
                    <a:pt x="1" y="2795"/>
                  </a:lnTo>
                  <a:lnTo>
                    <a:pt x="1" y="2879"/>
                  </a:lnTo>
                  <a:cubicBezTo>
                    <a:pt x="1" y="3119"/>
                    <a:pt x="72" y="3328"/>
                    <a:pt x="227" y="3496"/>
                  </a:cubicBezTo>
                  <a:cubicBezTo>
                    <a:pt x="395" y="3665"/>
                    <a:pt x="591" y="3749"/>
                    <a:pt x="830" y="3749"/>
                  </a:cubicBezTo>
                  <a:cubicBezTo>
                    <a:pt x="945" y="3749"/>
                    <a:pt x="1029" y="3736"/>
                    <a:pt x="1127" y="3709"/>
                  </a:cubicBezTo>
                  <a:cubicBezTo>
                    <a:pt x="1154" y="3230"/>
                    <a:pt x="1211" y="2738"/>
                    <a:pt x="1238" y="2289"/>
                  </a:cubicBezTo>
                  <a:cubicBezTo>
                    <a:pt x="1295" y="1699"/>
                    <a:pt x="1518" y="1406"/>
                    <a:pt x="1673" y="1039"/>
                  </a:cubicBezTo>
                  <a:lnTo>
                    <a:pt x="1673" y="884"/>
                  </a:lnTo>
                  <a:cubicBezTo>
                    <a:pt x="1673" y="631"/>
                    <a:pt x="1589" y="435"/>
                    <a:pt x="1434" y="267"/>
                  </a:cubicBezTo>
                  <a:cubicBezTo>
                    <a:pt x="1282" y="85"/>
                    <a:pt x="1070" y="0"/>
                    <a:pt x="830" y="0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89"/>
            <p:cNvSpPr/>
            <p:nvPr/>
          </p:nvSpPr>
          <p:spPr>
            <a:xfrm>
              <a:off x="6942157" y="2621194"/>
              <a:ext cx="1398243" cy="278307"/>
            </a:xfrm>
            <a:custGeom>
              <a:rect b="b" l="l" r="r" t="t"/>
              <a:pathLst>
                <a:path extrusionOk="0" h="1535" w="7712">
                  <a:moveTo>
                    <a:pt x="5794" y="1"/>
                  </a:moveTo>
                  <a:cubicBezTo>
                    <a:pt x="4435" y="1"/>
                    <a:pt x="2526" y="229"/>
                    <a:pt x="1" y="1016"/>
                  </a:cubicBezTo>
                  <a:cubicBezTo>
                    <a:pt x="28" y="1198"/>
                    <a:pt x="41" y="1366"/>
                    <a:pt x="68" y="1535"/>
                  </a:cubicBezTo>
                  <a:cubicBezTo>
                    <a:pt x="2560" y="708"/>
                    <a:pt x="4426" y="475"/>
                    <a:pt x="5745" y="475"/>
                  </a:cubicBezTo>
                  <a:cubicBezTo>
                    <a:pt x="6621" y="475"/>
                    <a:pt x="7255" y="578"/>
                    <a:pt x="7671" y="679"/>
                  </a:cubicBezTo>
                  <a:cubicBezTo>
                    <a:pt x="7684" y="497"/>
                    <a:pt x="7698" y="355"/>
                    <a:pt x="7711" y="186"/>
                  </a:cubicBezTo>
                  <a:cubicBezTo>
                    <a:pt x="7275" y="89"/>
                    <a:pt x="6641" y="1"/>
                    <a:pt x="5794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89"/>
            <p:cNvSpPr/>
            <p:nvPr/>
          </p:nvSpPr>
          <p:spPr>
            <a:xfrm>
              <a:off x="6890847" y="2061316"/>
              <a:ext cx="647449" cy="1200074"/>
            </a:xfrm>
            <a:custGeom>
              <a:rect b="b" l="l" r="r" t="t"/>
              <a:pathLst>
                <a:path extrusionOk="0" h="6619" w="3571">
                  <a:moveTo>
                    <a:pt x="2475" y="1"/>
                  </a:moveTo>
                  <a:cubicBezTo>
                    <a:pt x="1784" y="112"/>
                    <a:pt x="267" y="648"/>
                    <a:pt x="142" y="1110"/>
                  </a:cubicBezTo>
                  <a:cubicBezTo>
                    <a:pt x="1" y="1602"/>
                    <a:pt x="183" y="3935"/>
                    <a:pt x="506" y="5466"/>
                  </a:cubicBezTo>
                  <a:cubicBezTo>
                    <a:pt x="604" y="5945"/>
                    <a:pt x="759" y="6322"/>
                    <a:pt x="928" y="6619"/>
                  </a:cubicBezTo>
                  <a:cubicBezTo>
                    <a:pt x="1322" y="6140"/>
                    <a:pt x="1841" y="5368"/>
                    <a:pt x="2081" y="4596"/>
                  </a:cubicBezTo>
                  <a:cubicBezTo>
                    <a:pt x="2418" y="3500"/>
                    <a:pt x="3318" y="3163"/>
                    <a:pt x="3318" y="3163"/>
                  </a:cubicBezTo>
                  <a:cubicBezTo>
                    <a:pt x="3554" y="2627"/>
                    <a:pt x="3571" y="1926"/>
                    <a:pt x="3571" y="1926"/>
                  </a:cubicBezTo>
                  <a:cubicBezTo>
                    <a:pt x="3554" y="719"/>
                    <a:pt x="2880" y="213"/>
                    <a:pt x="2475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89"/>
            <p:cNvSpPr/>
            <p:nvPr/>
          </p:nvSpPr>
          <p:spPr>
            <a:xfrm>
              <a:off x="7978329" y="2112082"/>
              <a:ext cx="366966" cy="484272"/>
            </a:xfrm>
            <a:custGeom>
              <a:rect b="b" l="l" r="r" t="t"/>
              <a:pathLst>
                <a:path extrusionOk="0" h="2671" w="2024">
                  <a:moveTo>
                    <a:pt x="0" y="1"/>
                  </a:moveTo>
                  <a:cubicBezTo>
                    <a:pt x="199" y="550"/>
                    <a:pt x="900" y="1686"/>
                    <a:pt x="1379" y="2081"/>
                  </a:cubicBezTo>
                  <a:cubicBezTo>
                    <a:pt x="1659" y="2293"/>
                    <a:pt x="1871" y="2516"/>
                    <a:pt x="2023" y="2671"/>
                  </a:cubicBezTo>
                  <a:lnTo>
                    <a:pt x="2023" y="2377"/>
                  </a:lnTo>
                  <a:lnTo>
                    <a:pt x="2023" y="2054"/>
                  </a:lnTo>
                  <a:cubicBezTo>
                    <a:pt x="1983" y="1393"/>
                    <a:pt x="1801" y="776"/>
                    <a:pt x="1211" y="395"/>
                  </a:cubicBezTo>
                  <a:cubicBezTo>
                    <a:pt x="985" y="226"/>
                    <a:pt x="648" y="129"/>
                    <a:pt x="324" y="58"/>
                  </a:cubicBezTo>
                  <a:cubicBezTo>
                    <a:pt x="270" y="44"/>
                    <a:pt x="213" y="44"/>
                    <a:pt x="155" y="31"/>
                  </a:cubicBezTo>
                  <a:cubicBezTo>
                    <a:pt x="101" y="17"/>
                    <a:pt x="58" y="17"/>
                    <a:pt x="0" y="1"/>
                  </a:cubicBezTo>
                  <a:close/>
                </a:path>
              </a:pathLst>
            </a:custGeom>
            <a:solidFill>
              <a:srgbClr val="EC1C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89"/>
            <p:cNvSpPr/>
            <p:nvPr/>
          </p:nvSpPr>
          <p:spPr>
            <a:xfrm>
              <a:off x="8006432" y="2117522"/>
              <a:ext cx="338864" cy="509474"/>
            </a:xfrm>
            <a:custGeom>
              <a:rect b="b" l="l" r="r" t="t"/>
              <a:pathLst>
                <a:path extrusionOk="0" h="2810" w="1869">
                  <a:moveTo>
                    <a:pt x="0" y="1"/>
                  </a:moveTo>
                  <a:cubicBezTo>
                    <a:pt x="142" y="240"/>
                    <a:pt x="267" y="591"/>
                    <a:pt x="226" y="999"/>
                  </a:cubicBezTo>
                  <a:cubicBezTo>
                    <a:pt x="789" y="2037"/>
                    <a:pt x="1531" y="2600"/>
                    <a:pt x="1855" y="2809"/>
                  </a:cubicBezTo>
                  <a:cubicBezTo>
                    <a:pt x="1855" y="2769"/>
                    <a:pt x="1855" y="2712"/>
                    <a:pt x="1868" y="2641"/>
                  </a:cubicBezTo>
                  <a:lnTo>
                    <a:pt x="1868" y="2347"/>
                  </a:lnTo>
                  <a:lnTo>
                    <a:pt x="1868" y="2192"/>
                  </a:lnTo>
                  <a:lnTo>
                    <a:pt x="1868" y="2162"/>
                  </a:lnTo>
                  <a:lnTo>
                    <a:pt x="1868" y="2037"/>
                  </a:lnTo>
                  <a:lnTo>
                    <a:pt x="1868" y="2024"/>
                  </a:lnTo>
                  <a:lnTo>
                    <a:pt x="1868" y="2010"/>
                  </a:lnTo>
                  <a:cubicBezTo>
                    <a:pt x="1855" y="1909"/>
                    <a:pt x="1855" y="1811"/>
                    <a:pt x="1841" y="1714"/>
                  </a:cubicBezTo>
                  <a:cubicBezTo>
                    <a:pt x="1841" y="1700"/>
                    <a:pt x="1828" y="1673"/>
                    <a:pt x="1828" y="1656"/>
                  </a:cubicBezTo>
                  <a:cubicBezTo>
                    <a:pt x="1828" y="1629"/>
                    <a:pt x="1828" y="1616"/>
                    <a:pt x="1814" y="1589"/>
                  </a:cubicBezTo>
                  <a:cubicBezTo>
                    <a:pt x="1814" y="1572"/>
                    <a:pt x="1814" y="1545"/>
                    <a:pt x="1801" y="1518"/>
                  </a:cubicBezTo>
                  <a:cubicBezTo>
                    <a:pt x="1801" y="1505"/>
                    <a:pt x="1801" y="1488"/>
                    <a:pt x="1784" y="1461"/>
                  </a:cubicBezTo>
                  <a:cubicBezTo>
                    <a:pt x="1784" y="1447"/>
                    <a:pt x="1784" y="1420"/>
                    <a:pt x="1770" y="1390"/>
                  </a:cubicBezTo>
                  <a:cubicBezTo>
                    <a:pt x="1770" y="1376"/>
                    <a:pt x="1757" y="1363"/>
                    <a:pt x="1757" y="1336"/>
                  </a:cubicBezTo>
                  <a:cubicBezTo>
                    <a:pt x="1757" y="1319"/>
                    <a:pt x="1743" y="1292"/>
                    <a:pt x="1743" y="1279"/>
                  </a:cubicBezTo>
                  <a:cubicBezTo>
                    <a:pt x="1730" y="1252"/>
                    <a:pt x="1730" y="1235"/>
                    <a:pt x="1716" y="1221"/>
                  </a:cubicBezTo>
                  <a:cubicBezTo>
                    <a:pt x="1716" y="1194"/>
                    <a:pt x="1700" y="1167"/>
                    <a:pt x="1686" y="1151"/>
                  </a:cubicBezTo>
                  <a:cubicBezTo>
                    <a:pt x="1686" y="1124"/>
                    <a:pt x="1673" y="1110"/>
                    <a:pt x="1673" y="1097"/>
                  </a:cubicBezTo>
                  <a:cubicBezTo>
                    <a:pt x="1659" y="1053"/>
                    <a:pt x="1646" y="1026"/>
                    <a:pt x="1615" y="982"/>
                  </a:cubicBezTo>
                  <a:cubicBezTo>
                    <a:pt x="1615" y="969"/>
                    <a:pt x="1602" y="969"/>
                    <a:pt x="1602" y="955"/>
                  </a:cubicBezTo>
                  <a:cubicBezTo>
                    <a:pt x="1588" y="928"/>
                    <a:pt x="1575" y="898"/>
                    <a:pt x="1561" y="871"/>
                  </a:cubicBezTo>
                  <a:cubicBezTo>
                    <a:pt x="1548" y="857"/>
                    <a:pt x="1531" y="844"/>
                    <a:pt x="1531" y="830"/>
                  </a:cubicBezTo>
                  <a:cubicBezTo>
                    <a:pt x="1517" y="813"/>
                    <a:pt x="1504" y="786"/>
                    <a:pt x="1491" y="773"/>
                  </a:cubicBezTo>
                  <a:lnTo>
                    <a:pt x="1447" y="729"/>
                  </a:lnTo>
                  <a:cubicBezTo>
                    <a:pt x="1433" y="702"/>
                    <a:pt x="1420" y="689"/>
                    <a:pt x="1406" y="675"/>
                  </a:cubicBezTo>
                  <a:cubicBezTo>
                    <a:pt x="1393" y="645"/>
                    <a:pt x="1379" y="631"/>
                    <a:pt x="1362" y="618"/>
                  </a:cubicBezTo>
                  <a:cubicBezTo>
                    <a:pt x="1349" y="604"/>
                    <a:pt x="1335" y="591"/>
                    <a:pt x="1322" y="577"/>
                  </a:cubicBezTo>
                  <a:cubicBezTo>
                    <a:pt x="1308" y="561"/>
                    <a:pt x="1295" y="547"/>
                    <a:pt x="1278" y="534"/>
                  </a:cubicBezTo>
                  <a:cubicBezTo>
                    <a:pt x="1251" y="507"/>
                    <a:pt x="1238" y="493"/>
                    <a:pt x="1211" y="476"/>
                  </a:cubicBezTo>
                  <a:cubicBezTo>
                    <a:pt x="1194" y="463"/>
                    <a:pt x="1180" y="449"/>
                    <a:pt x="1167" y="436"/>
                  </a:cubicBezTo>
                  <a:cubicBezTo>
                    <a:pt x="1140" y="409"/>
                    <a:pt x="1096" y="392"/>
                    <a:pt x="1056" y="365"/>
                  </a:cubicBezTo>
                  <a:cubicBezTo>
                    <a:pt x="1025" y="338"/>
                    <a:pt x="998" y="325"/>
                    <a:pt x="958" y="294"/>
                  </a:cubicBezTo>
                  <a:cubicBezTo>
                    <a:pt x="941" y="294"/>
                    <a:pt x="927" y="281"/>
                    <a:pt x="927" y="281"/>
                  </a:cubicBezTo>
                  <a:cubicBezTo>
                    <a:pt x="901" y="267"/>
                    <a:pt x="874" y="254"/>
                    <a:pt x="843" y="240"/>
                  </a:cubicBezTo>
                  <a:cubicBezTo>
                    <a:pt x="830" y="240"/>
                    <a:pt x="816" y="223"/>
                    <a:pt x="803" y="223"/>
                  </a:cubicBezTo>
                  <a:cubicBezTo>
                    <a:pt x="772" y="210"/>
                    <a:pt x="759" y="196"/>
                    <a:pt x="732" y="196"/>
                  </a:cubicBezTo>
                  <a:cubicBezTo>
                    <a:pt x="718" y="183"/>
                    <a:pt x="688" y="183"/>
                    <a:pt x="675" y="169"/>
                  </a:cubicBezTo>
                  <a:cubicBezTo>
                    <a:pt x="648" y="169"/>
                    <a:pt x="634" y="156"/>
                    <a:pt x="604" y="139"/>
                  </a:cubicBezTo>
                  <a:cubicBezTo>
                    <a:pt x="590" y="139"/>
                    <a:pt x="563" y="139"/>
                    <a:pt x="550" y="126"/>
                  </a:cubicBezTo>
                  <a:cubicBezTo>
                    <a:pt x="520" y="126"/>
                    <a:pt x="493" y="112"/>
                    <a:pt x="479" y="112"/>
                  </a:cubicBezTo>
                  <a:cubicBezTo>
                    <a:pt x="452" y="99"/>
                    <a:pt x="435" y="99"/>
                    <a:pt x="422" y="85"/>
                  </a:cubicBezTo>
                  <a:cubicBezTo>
                    <a:pt x="381" y="85"/>
                    <a:pt x="351" y="72"/>
                    <a:pt x="311" y="55"/>
                  </a:cubicBezTo>
                  <a:cubicBezTo>
                    <a:pt x="284" y="55"/>
                    <a:pt x="267" y="55"/>
                    <a:pt x="240" y="41"/>
                  </a:cubicBezTo>
                  <a:cubicBezTo>
                    <a:pt x="213" y="41"/>
                    <a:pt x="199" y="28"/>
                    <a:pt x="169" y="28"/>
                  </a:cubicBezTo>
                  <a:cubicBezTo>
                    <a:pt x="115" y="14"/>
                    <a:pt x="58" y="1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89"/>
            <p:cNvSpPr/>
            <p:nvPr/>
          </p:nvSpPr>
          <p:spPr>
            <a:xfrm>
              <a:off x="7379833" y="2058959"/>
              <a:ext cx="675008" cy="511831"/>
            </a:xfrm>
            <a:custGeom>
              <a:rect b="b" l="l" r="r" t="t"/>
              <a:pathLst>
                <a:path extrusionOk="0" h="2823" w="3723">
                  <a:moveTo>
                    <a:pt x="71" y="0"/>
                  </a:moveTo>
                  <a:cubicBezTo>
                    <a:pt x="1" y="253"/>
                    <a:pt x="1" y="604"/>
                    <a:pt x="338" y="1025"/>
                  </a:cubicBezTo>
                  <a:cubicBezTo>
                    <a:pt x="999" y="1841"/>
                    <a:pt x="3177" y="2822"/>
                    <a:pt x="3177" y="2822"/>
                  </a:cubicBezTo>
                  <a:cubicBezTo>
                    <a:pt x="3177" y="2822"/>
                    <a:pt x="3429" y="2529"/>
                    <a:pt x="3638" y="1558"/>
                  </a:cubicBezTo>
                  <a:cubicBezTo>
                    <a:pt x="3669" y="1474"/>
                    <a:pt x="3682" y="1406"/>
                    <a:pt x="3682" y="1322"/>
                  </a:cubicBezTo>
                  <a:cubicBezTo>
                    <a:pt x="3723" y="914"/>
                    <a:pt x="3598" y="563"/>
                    <a:pt x="3456" y="324"/>
                  </a:cubicBezTo>
                  <a:cubicBezTo>
                    <a:pt x="2910" y="226"/>
                    <a:pt x="2418" y="209"/>
                    <a:pt x="2418" y="209"/>
                  </a:cubicBezTo>
                  <a:cubicBezTo>
                    <a:pt x="2418" y="209"/>
                    <a:pt x="759" y="0"/>
                    <a:pt x="71" y="0"/>
                  </a:cubicBez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89"/>
            <p:cNvSpPr/>
            <p:nvPr/>
          </p:nvSpPr>
          <p:spPr>
            <a:xfrm>
              <a:off x="8036892" y="2122417"/>
              <a:ext cx="308404" cy="362071"/>
            </a:xfrm>
            <a:custGeom>
              <a:rect b="b" l="l" r="r" t="t"/>
              <a:pathLst>
                <a:path extrusionOk="0" h="1997" w="1701">
                  <a:moveTo>
                    <a:pt x="1" y="1"/>
                  </a:moveTo>
                  <a:lnTo>
                    <a:pt x="1" y="1"/>
                  </a:lnTo>
                  <a:cubicBezTo>
                    <a:pt x="284" y="409"/>
                    <a:pt x="675" y="985"/>
                    <a:pt x="942" y="1279"/>
                  </a:cubicBezTo>
                  <a:cubicBezTo>
                    <a:pt x="1154" y="1532"/>
                    <a:pt x="1464" y="1798"/>
                    <a:pt x="1700" y="1997"/>
                  </a:cubicBezTo>
                  <a:cubicBezTo>
                    <a:pt x="1660" y="1336"/>
                    <a:pt x="1478" y="719"/>
                    <a:pt x="888" y="338"/>
                  </a:cubicBezTo>
                  <a:cubicBezTo>
                    <a:pt x="662" y="169"/>
                    <a:pt x="325" y="72"/>
                    <a:pt x="1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89"/>
            <p:cNvSpPr/>
            <p:nvPr/>
          </p:nvSpPr>
          <p:spPr>
            <a:xfrm>
              <a:off x="6447731" y="2546132"/>
              <a:ext cx="797209" cy="696946"/>
            </a:xfrm>
            <a:custGeom>
              <a:rect b="b" l="l" r="r" t="t"/>
              <a:pathLst>
                <a:path extrusionOk="0" h="3844" w="4397">
                  <a:moveTo>
                    <a:pt x="2614" y="1"/>
                  </a:moveTo>
                  <a:cubicBezTo>
                    <a:pt x="2316" y="1"/>
                    <a:pt x="2138" y="68"/>
                    <a:pt x="2138" y="68"/>
                  </a:cubicBezTo>
                  <a:lnTo>
                    <a:pt x="2067" y="432"/>
                  </a:lnTo>
                  <a:lnTo>
                    <a:pt x="1996" y="530"/>
                  </a:lnTo>
                  <a:lnTo>
                    <a:pt x="1898" y="671"/>
                  </a:lnTo>
                  <a:cubicBezTo>
                    <a:pt x="435" y="1501"/>
                    <a:pt x="0" y="3031"/>
                    <a:pt x="0" y="3031"/>
                  </a:cubicBezTo>
                  <a:cubicBezTo>
                    <a:pt x="216" y="2953"/>
                    <a:pt x="417" y="2920"/>
                    <a:pt x="602" y="2920"/>
                  </a:cubicBezTo>
                  <a:cubicBezTo>
                    <a:pt x="1580" y="2920"/>
                    <a:pt x="2107" y="3844"/>
                    <a:pt x="2107" y="3844"/>
                  </a:cubicBezTo>
                  <a:cubicBezTo>
                    <a:pt x="3163" y="3227"/>
                    <a:pt x="3837" y="2300"/>
                    <a:pt x="4144" y="1780"/>
                  </a:cubicBezTo>
                  <a:cubicBezTo>
                    <a:pt x="4285" y="1554"/>
                    <a:pt x="4356" y="1399"/>
                    <a:pt x="4356" y="1399"/>
                  </a:cubicBezTo>
                  <a:lnTo>
                    <a:pt x="4397" y="742"/>
                  </a:lnTo>
                  <a:cubicBezTo>
                    <a:pt x="3672" y="129"/>
                    <a:pt x="3027" y="1"/>
                    <a:pt x="261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89"/>
            <p:cNvSpPr/>
            <p:nvPr/>
          </p:nvSpPr>
          <p:spPr>
            <a:xfrm>
              <a:off x="6809621" y="2546132"/>
              <a:ext cx="435319" cy="322909"/>
            </a:xfrm>
            <a:custGeom>
              <a:rect b="b" l="l" r="r" t="t"/>
              <a:pathLst>
                <a:path extrusionOk="0" h="1781" w="2401">
                  <a:moveTo>
                    <a:pt x="618" y="1"/>
                  </a:moveTo>
                  <a:cubicBezTo>
                    <a:pt x="320" y="1"/>
                    <a:pt x="142" y="68"/>
                    <a:pt x="142" y="68"/>
                  </a:cubicBezTo>
                  <a:lnTo>
                    <a:pt x="71" y="432"/>
                  </a:lnTo>
                  <a:lnTo>
                    <a:pt x="0" y="530"/>
                  </a:lnTo>
                  <a:cubicBezTo>
                    <a:pt x="57" y="525"/>
                    <a:pt x="113" y="522"/>
                    <a:pt x="167" y="522"/>
                  </a:cubicBezTo>
                  <a:cubicBezTo>
                    <a:pt x="1173" y="522"/>
                    <a:pt x="1870" y="1339"/>
                    <a:pt x="2148" y="1780"/>
                  </a:cubicBezTo>
                  <a:cubicBezTo>
                    <a:pt x="2289" y="1554"/>
                    <a:pt x="2360" y="1399"/>
                    <a:pt x="2360" y="1399"/>
                  </a:cubicBezTo>
                  <a:lnTo>
                    <a:pt x="2401" y="742"/>
                  </a:lnTo>
                  <a:cubicBezTo>
                    <a:pt x="1676" y="129"/>
                    <a:pt x="1031" y="1"/>
                    <a:pt x="618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89"/>
            <p:cNvSpPr/>
            <p:nvPr/>
          </p:nvSpPr>
          <p:spPr>
            <a:xfrm>
              <a:off x="6715341" y="2022698"/>
              <a:ext cx="794852" cy="777265"/>
            </a:xfrm>
            <a:custGeom>
              <a:rect b="b" l="l" r="r" t="t"/>
              <a:pathLst>
                <a:path extrusionOk="0" h="4287" w="4384">
                  <a:moveTo>
                    <a:pt x="2343" y="1"/>
                  </a:moveTo>
                  <a:cubicBezTo>
                    <a:pt x="2133" y="1"/>
                    <a:pt x="1909" y="17"/>
                    <a:pt x="1673" y="45"/>
                  </a:cubicBezTo>
                  <a:cubicBezTo>
                    <a:pt x="1066" y="116"/>
                    <a:pt x="507" y="467"/>
                    <a:pt x="254" y="1057"/>
                  </a:cubicBezTo>
                  <a:cubicBezTo>
                    <a:pt x="1" y="1620"/>
                    <a:pt x="41" y="2392"/>
                    <a:pt x="591" y="3319"/>
                  </a:cubicBezTo>
                  <a:cubicBezTo>
                    <a:pt x="591" y="3319"/>
                    <a:pt x="769" y="3243"/>
                    <a:pt x="1057" y="3243"/>
                  </a:cubicBezTo>
                  <a:cubicBezTo>
                    <a:pt x="1492" y="3243"/>
                    <a:pt x="2178" y="3416"/>
                    <a:pt x="2880" y="4286"/>
                  </a:cubicBezTo>
                  <a:cubicBezTo>
                    <a:pt x="2880" y="4286"/>
                    <a:pt x="3133" y="3727"/>
                    <a:pt x="4033" y="3221"/>
                  </a:cubicBezTo>
                  <a:cubicBezTo>
                    <a:pt x="4033" y="3221"/>
                    <a:pt x="4144" y="3009"/>
                    <a:pt x="4215" y="2685"/>
                  </a:cubicBezTo>
                  <a:cubicBezTo>
                    <a:pt x="4326" y="2294"/>
                    <a:pt x="4384" y="1704"/>
                    <a:pt x="4158" y="1127"/>
                  </a:cubicBezTo>
                  <a:cubicBezTo>
                    <a:pt x="3820" y="270"/>
                    <a:pt x="3193" y="1"/>
                    <a:pt x="2343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89"/>
            <p:cNvSpPr/>
            <p:nvPr/>
          </p:nvSpPr>
          <p:spPr>
            <a:xfrm>
              <a:off x="6715341" y="2022698"/>
              <a:ext cx="794852" cy="777265"/>
            </a:xfrm>
            <a:custGeom>
              <a:rect b="b" l="l" r="r" t="t"/>
              <a:pathLst>
                <a:path extrusionOk="0" h="4287" w="4384">
                  <a:moveTo>
                    <a:pt x="2343" y="1"/>
                  </a:moveTo>
                  <a:cubicBezTo>
                    <a:pt x="2133" y="1"/>
                    <a:pt x="1909" y="17"/>
                    <a:pt x="1673" y="45"/>
                  </a:cubicBezTo>
                  <a:cubicBezTo>
                    <a:pt x="1066" y="116"/>
                    <a:pt x="507" y="467"/>
                    <a:pt x="254" y="1057"/>
                  </a:cubicBezTo>
                  <a:cubicBezTo>
                    <a:pt x="1" y="1620"/>
                    <a:pt x="41" y="2392"/>
                    <a:pt x="591" y="3319"/>
                  </a:cubicBezTo>
                  <a:cubicBezTo>
                    <a:pt x="591" y="3319"/>
                    <a:pt x="769" y="3243"/>
                    <a:pt x="1057" y="3243"/>
                  </a:cubicBezTo>
                  <a:cubicBezTo>
                    <a:pt x="1492" y="3243"/>
                    <a:pt x="2178" y="3416"/>
                    <a:pt x="2880" y="4286"/>
                  </a:cubicBezTo>
                  <a:cubicBezTo>
                    <a:pt x="2880" y="4286"/>
                    <a:pt x="3133" y="3727"/>
                    <a:pt x="4033" y="3221"/>
                  </a:cubicBezTo>
                  <a:cubicBezTo>
                    <a:pt x="4033" y="3221"/>
                    <a:pt x="4144" y="3009"/>
                    <a:pt x="4215" y="2685"/>
                  </a:cubicBezTo>
                  <a:cubicBezTo>
                    <a:pt x="4326" y="2294"/>
                    <a:pt x="4384" y="1704"/>
                    <a:pt x="4158" y="1127"/>
                  </a:cubicBezTo>
                  <a:cubicBezTo>
                    <a:pt x="3820" y="270"/>
                    <a:pt x="3193" y="1"/>
                    <a:pt x="2343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89"/>
            <p:cNvSpPr/>
            <p:nvPr/>
          </p:nvSpPr>
          <p:spPr>
            <a:xfrm>
              <a:off x="6761212" y="2022698"/>
              <a:ext cx="748981" cy="586530"/>
            </a:xfrm>
            <a:custGeom>
              <a:rect b="b" l="l" r="r" t="t"/>
              <a:pathLst>
                <a:path extrusionOk="0" h="3235" w="4131">
                  <a:moveTo>
                    <a:pt x="2090" y="1"/>
                  </a:moveTo>
                  <a:cubicBezTo>
                    <a:pt x="1880" y="1"/>
                    <a:pt x="1656" y="17"/>
                    <a:pt x="1420" y="45"/>
                  </a:cubicBezTo>
                  <a:cubicBezTo>
                    <a:pt x="813" y="116"/>
                    <a:pt x="254" y="467"/>
                    <a:pt x="1" y="1057"/>
                  </a:cubicBezTo>
                  <a:cubicBezTo>
                    <a:pt x="153" y="955"/>
                    <a:pt x="384" y="846"/>
                    <a:pt x="670" y="846"/>
                  </a:cubicBezTo>
                  <a:cubicBezTo>
                    <a:pt x="936" y="846"/>
                    <a:pt x="1249" y="941"/>
                    <a:pt x="1589" y="1225"/>
                  </a:cubicBezTo>
                  <a:cubicBezTo>
                    <a:pt x="2600" y="2082"/>
                    <a:pt x="2752" y="3235"/>
                    <a:pt x="2752" y="3235"/>
                  </a:cubicBezTo>
                  <a:cubicBezTo>
                    <a:pt x="3146" y="2924"/>
                    <a:pt x="3625" y="2769"/>
                    <a:pt x="3962" y="2685"/>
                  </a:cubicBezTo>
                  <a:cubicBezTo>
                    <a:pt x="4073" y="2294"/>
                    <a:pt x="4131" y="1704"/>
                    <a:pt x="3905" y="1127"/>
                  </a:cubicBezTo>
                  <a:cubicBezTo>
                    <a:pt x="3567" y="270"/>
                    <a:pt x="2940" y="1"/>
                    <a:pt x="2090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89"/>
            <p:cNvSpPr/>
            <p:nvPr/>
          </p:nvSpPr>
          <p:spPr>
            <a:xfrm>
              <a:off x="7405579" y="2058959"/>
              <a:ext cx="601034" cy="461065"/>
            </a:xfrm>
            <a:custGeom>
              <a:rect b="b" l="l" r="r" t="t"/>
              <a:pathLst>
                <a:path extrusionOk="0" h="2543" w="3315">
                  <a:moveTo>
                    <a:pt x="449" y="0"/>
                  </a:moveTo>
                  <a:cubicBezTo>
                    <a:pt x="449" y="0"/>
                    <a:pt x="0" y="267"/>
                    <a:pt x="364" y="745"/>
                  </a:cubicBezTo>
                  <a:cubicBezTo>
                    <a:pt x="449" y="857"/>
                    <a:pt x="631" y="1012"/>
                    <a:pt x="857" y="1180"/>
                  </a:cubicBezTo>
                  <a:cubicBezTo>
                    <a:pt x="1615" y="1743"/>
                    <a:pt x="2964" y="2542"/>
                    <a:pt x="2964" y="2542"/>
                  </a:cubicBezTo>
                  <a:cubicBezTo>
                    <a:pt x="2964" y="2542"/>
                    <a:pt x="3301" y="1841"/>
                    <a:pt x="3314" y="1238"/>
                  </a:cubicBezTo>
                  <a:cubicBezTo>
                    <a:pt x="3314" y="941"/>
                    <a:pt x="3176" y="675"/>
                    <a:pt x="3035" y="479"/>
                  </a:cubicBezTo>
                  <a:cubicBezTo>
                    <a:pt x="2893" y="280"/>
                    <a:pt x="2755" y="169"/>
                    <a:pt x="2755" y="169"/>
                  </a:cubicBezTo>
                  <a:lnTo>
                    <a:pt x="449" y="0"/>
                  </a:lnTo>
                  <a:close/>
                </a:path>
              </a:pathLst>
            </a:custGeom>
            <a:solidFill>
              <a:srgbClr val="D472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89"/>
            <p:cNvSpPr/>
            <p:nvPr/>
          </p:nvSpPr>
          <p:spPr>
            <a:xfrm>
              <a:off x="7405579" y="2058959"/>
              <a:ext cx="550268" cy="218113"/>
            </a:xfrm>
            <a:custGeom>
              <a:rect b="b" l="l" r="r" t="t"/>
              <a:pathLst>
                <a:path extrusionOk="0" h="1203" w="3035">
                  <a:moveTo>
                    <a:pt x="449" y="0"/>
                  </a:moveTo>
                  <a:cubicBezTo>
                    <a:pt x="449" y="0"/>
                    <a:pt x="0" y="267"/>
                    <a:pt x="364" y="745"/>
                  </a:cubicBezTo>
                  <a:cubicBezTo>
                    <a:pt x="449" y="857"/>
                    <a:pt x="631" y="1012"/>
                    <a:pt x="857" y="1180"/>
                  </a:cubicBezTo>
                  <a:cubicBezTo>
                    <a:pt x="994" y="1193"/>
                    <a:pt x="1149" y="1202"/>
                    <a:pt x="1317" y="1202"/>
                  </a:cubicBezTo>
                  <a:cubicBezTo>
                    <a:pt x="1513" y="1202"/>
                    <a:pt x="1726" y="1189"/>
                    <a:pt x="1952" y="1153"/>
                  </a:cubicBezTo>
                  <a:cubicBezTo>
                    <a:pt x="2502" y="1069"/>
                    <a:pt x="2839" y="732"/>
                    <a:pt x="3035" y="479"/>
                  </a:cubicBezTo>
                  <a:cubicBezTo>
                    <a:pt x="2893" y="280"/>
                    <a:pt x="2755" y="169"/>
                    <a:pt x="2755" y="169"/>
                  </a:cubicBezTo>
                  <a:lnTo>
                    <a:pt x="449" y="0"/>
                  </a:ln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89"/>
            <p:cNvSpPr/>
            <p:nvPr/>
          </p:nvSpPr>
          <p:spPr>
            <a:xfrm>
              <a:off x="7448911" y="1643946"/>
              <a:ext cx="568036" cy="581634"/>
            </a:xfrm>
            <a:custGeom>
              <a:rect b="b" l="l" r="r" t="t"/>
              <a:pathLst>
                <a:path extrusionOk="0" h="3208" w="3133">
                  <a:moveTo>
                    <a:pt x="1531" y="0"/>
                  </a:moveTo>
                  <a:lnTo>
                    <a:pt x="156" y="54"/>
                  </a:lnTo>
                  <a:lnTo>
                    <a:pt x="55" y="71"/>
                  </a:lnTo>
                  <a:cubicBezTo>
                    <a:pt x="55" y="71"/>
                    <a:pt x="28" y="307"/>
                    <a:pt x="14" y="617"/>
                  </a:cubicBezTo>
                  <a:cubicBezTo>
                    <a:pt x="1" y="927"/>
                    <a:pt x="1" y="1318"/>
                    <a:pt x="55" y="1602"/>
                  </a:cubicBezTo>
                  <a:cubicBezTo>
                    <a:pt x="125" y="1979"/>
                    <a:pt x="294" y="2360"/>
                    <a:pt x="506" y="2640"/>
                  </a:cubicBezTo>
                  <a:cubicBezTo>
                    <a:pt x="618" y="2781"/>
                    <a:pt x="729" y="2906"/>
                    <a:pt x="857" y="2991"/>
                  </a:cubicBezTo>
                  <a:cubicBezTo>
                    <a:pt x="1116" y="3180"/>
                    <a:pt x="1276" y="3207"/>
                    <a:pt x="1347" y="3207"/>
                  </a:cubicBezTo>
                  <a:cubicBezTo>
                    <a:pt x="1376" y="3207"/>
                    <a:pt x="1390" y="3203"/>
                    <a:pt x="1390" y="3203"/>
                  </a:cubicBezTo>
                  <a:lnTo>
                    <a:pt x="1727" y="3203"/>
                  </a:lnTo>
                  <a:cubicBezTo>
                    <a:pt x="1727" y="3203"/>
                    <a:pt x="1741" y="3207"/>
                    <a:pt x="1770" y="3207"/>
                  </a:cubicBezTo>
                  <a:cubicBezTo>
                    <a:pt x="1841" y="3207"/>
                    <a:pt x="2001" y="3180"/>
                    <a:pt x="2263" y="2991"/>
                  </a:cubicBezTo>
                  <a:cubicBezTo>
                    <a:pt x="2374" y="2906"/>
                    <a:pt x="2499" y="2781"/>
                    <a:pt x="2613" y="2640"/>
                  </a:cubicBezTo>
                  <a:cubicBezTo>
                    <a:pt x="2822" y="2360"/>
                    <a:pt x="2991" y="1979"/>
                    <a:pt x="3062" y="1602"/>
                  </a:cubicBezTo>
                  <a:cubicBezTo>
                    <a:pt x="3133" y="1251"/>
                    <a:pt x="3119" y="759"/>
                    <a:pt x="3089" y="422"/>
                  </a:cubicBezTo>
                  <a:cubicBezTo>
                    <a:pt x="3075" y="209"/>
                    <a:pt x="3062" y="71"/>
                    <a:pt x="3062" y="71"/>
                  </a:cubicBezTo>
                  <a:lnTo>
                    <a:pt x="2964" y="54"/>
                  </a:lnTo>
                  <a:lnTo>
                    <a:pt x="1589" y="0"/>
                  </a:lnTo>
                  <a:close/>
                </a:path>
              </a:pathLst>
            </a:custGeom>
            <a:solidFill>
              <a:srgbClr val="D472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89"/>
            <p:cNvSpPr/>
            <p:nvPr/>
          </p:nvSpPr>
          <p:spPr>
            <a:xfrm>
              <a:off x="7448911" y="1648842"/>
              <a:ext cx="570575" cy="473756"/>
            </a:xfrm>
            <a:custGeom>
              <a:rect b="b" l="l" r="r" t="t"/>
              <a:pathLst>
                <a:path extrusionOk="0" h="2613" w="3147">
                  <a:moveTo>
                    <a:pt x="1572" y="0"/>
                  </a:moveTo>
                  <a:lnTo>
                    <a:pt x="156" y="57"/>
                  </a:lnTo>
                  <a:lnTo>
                    <a:pt x="156" y="27"/>
                  </a:lnTo>
                  <a:lnTo>
                    <a:pt x="55" y="44"/>
                  </a:lnTo>
                  <a:cubicBezTo>
                    <a:pt x="55" y="44"/>
                    <a:pt x="28" y="280"/>
                    <a:pt x="14" y="590"/>
                  </a:cubicBezTo>
                  <a:cubicBezTo>
                    <a:pt x="1" y="900"/>
                    <a:pt x="1" y="1291"/>
                    <a:pt x="55" y="1575"/>
                  </a:cubicBezTo>
                  <a:cubicBezTo>
                    <a:pt x="125" y="1952"/>
                    <a:pt x="294" y="2333"/>
                    <a:pt x="506" y="2613"/>
                  </a:cubicBezTo>
                  <a:cubicBezTo>
                    <a:pt x="675" y="2191"/>
                    <a:pt x="506" y="1645"/>
                    <a:pt x="378" y="1123"/>
                  </a:cubicBezTo>
                  <a:cubicBezTo>
                    <a:pt x="324" y="927"/>
                    <a:pt x="280" y="745"/>
                    <a:pt x="253" y="563"/>
                  </a:cubicBezTo>
                  <a:cubicBezTo>
                    <a:pt x="907" y="418"/>
                    <a:pt x="1569" y="365"/>
                    <a:pt x="2154" y="365"/>
                  </a:cubicBezTo>
                  <a:cubicBezTo>
                    <a:pt x="2424" y="365"/>
                    <a:pt x="2677" y="376"/>
                    <a:pt x="2907" y="395"/>
                  </a:cubicBezTo>
                  <a:cubicBezTo>
                    <a:pt x="2866" y="617"/>
                    <a:pt x="2809" y="870"/>
                    <a:pt x="2738" y="1123"/>
                  </a:cubicBezTo>
                  <a:cubicBezTo>
                    <a:pt x="2613" y="1645"/>
                    <a:pt x="2445" y="2191"/>
                    <a:pt x="2613" y="2613"/>
                  </a:cubicBezTo>
                  <a:cubicBezTo>
                    <a:pt x="2822" y="2333"/>
                    <a:pt x="2991" y="1952"/>
                    <a:pt x="3062" y="1575"/>
                  </a:cubicBezTo>
                  <a:cubicBezTo>
                    <a:pt x="3133" y="1237"/>
                    <a:pt x="3119" y="745"/>
                    <a:pt x="3089" y="408"/>
                  </a:cubicBezTo>
                  <a:cubicBezTo>
                    <a:pt x="3119" y="408"/>
                    <a:pt x="3133" y="408"/>
                    <a:pt x="3146" y="422"/>
                  </a:cubicBezTo>
                  <a:cubicBezTo>
                    <a:pt x="3133" y="212"/>
                    <a:pt x="3119" y="57"/>
                    <a:pt x="3119" y="57"/>
                  </a:cubicBezTo>
                  <a:lnTo>
                    <a:pt x="3062" y="57"/>
                  </a:lnTo>
                  <a:lnTo>
                    <a:pt x="3062" y="44"/>
                  </a:lnTo>
                  <a:lnTo>
                    <a:pt x="2964" y="27"/>
                  </a:lnTo>
                  <a:cubicBezTo>
                    <a:pt x="2964" y="44"/>
                    <a:pt x="2964" y="44"/>
                    <a:pt x="2951" y="57"/>
                  </a:cubicBezTo>
                  <a:lnTo>
                    <a:pt x="1629" y="0"/>
                  </a:ln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89"/>
            <p:cNvSpPr/>
            <p:nvPr/>
          </p:nvSpPr>
          <p:spPr>
            <a:xfrm>
              <a:off x="7920130" y="1618201"/>
              <a:ext cx="162814" cy="469043"/>
            </a:xfrm>
            <a:custGeom>
              <a:rect b="b" l="l" r="r" t="t"/>
              <a:pathLst>
                <a:path extrusionOk="0" h="2587" w="898">
                  <a:moveTo>
                    <a:pt x="352" y="1"/>
                  </a:moveTo>
                  <a:lnTo>
                    <a:pt x="355" y="3"/>
                  </a:lnTo>
                  <a:lnTo>
                    <a:pt x="355" y="3"/>
                  </a:lnTo>
                  <a:cubicBezTo>
                    <a:pt x="354" y="1"/>
                    <a:pt x="353" y="1"/>
                    <a:pt x="352" y="1"/>
                  </a:cubicBezTo>
                  <a:close/>
                  <a:moveTo>
                    <a:pt x="355" y="3"/>
                  </a:moveTo>
                  <a:cubicBezTo>
                    <a:pt x="369" y="22"/>
                    <a:pt x="392" y="174"/>
                    <a:pt x="392" y="422"/>
                  </a:cubicBezTo>
                  <a:cubicBezTo>
                    <a:pt x="392" y="634"/>
                    <a:pt x="365" y="914"/>
                    <a:pt x="308" y="1251"/>
                  </a:cubicBezTo>
                  <a:cubicBezTo>
                    <a:pt x="197" y="1912"/>
                    <a:pt x="1" y="2303"/>
                    <a:pt x="223" y="2489"/>
                  </a:cubicBezTo>
                  <a:cubicBezTo>
                    <a:pt x="254" y="2529"/>
                    <a:pt x="308" y="2556"/>
                    <a:pt x="392" y="2586"/>
                  </a:cubicBezTo>
                  <a:lnTo>
                    <a:pt x="520" y="2502"/>
                  </a:lnTo>
                  <a:cubicBezTo>
                    <a:pt x="520" y="2502"/>
                    <a:pt x="658" y="1899"/>
                    <a:pt x="787" y="1393"/>
                  </a:cubicBezTo>
                  <a:cubicBezTo>
                    <a:pt x="898" y="901"/>
                    <a:pt x="813" y="338"/>
                    <a:pt x="813" y="338"/>
                  </a:cubicBezTo>
                  <a:lnTo>
                    <a:pt x="355" y="3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89"/>
            <p:cNvSpPr/>
            <p:nvPr/>
          </p:nvSpPr>
          <p:spPr>
            <a:xfrm>
              <a:off x="7960561" y="1618201"/>
              <a:ext cx="122383" cy="469043"/>
            </a:xfrm>
            <a:custGeom>
              <a:rect b="b" l="l" r="r" t="t"/>
              <a:pathLst>
                <a:path extrusionOk="0" h="2587" w="675">
                  <a:moveTo>
                    <a:pt x="129" y="1"/>
                  </a:moveTo>
                  <a:lnTo>
                    <a:pt x="132" y="3"/>
                  </a:lnTo>
                  <a:lnTo>
                    <a:pt x="132" y="3"/>
                  </a:lnTo>
                  <a:cubicBezTo>
                    <a:pt x="131" y="1"/>
                    <a:pt x="130" y="1"/>
                    <a:pt x="129" y="1"/>
                  </a:cubicBezTo>
                  <a:close/>
                  <a:moveTo>
                    <a:pt x="132" y="3"/>
                  </a:moveTo>
                  <a:cubicBezTo>
                    <a:pt x="146" y="22"/>
                    <a:pt x="169" y="174"/>
                    <a:pt x="169" y="422"/>
                  </a:cubicBezTo>
                  <a:cubicBezTo>
                    <a:pt x="253" y="466"/>
                    <a:pt x="351" y="533"/>
                    <a:pt x="368" y="591"/>
                  </a:cubicBezTo>
                  <a:cubicBezTo>
                    <a:pt x="381" y="719"/>
                    <a:pt x="381" y="1224"/>
                    <a:pt x="156" y="1770"/>
                  </a:cubicBezTo>
                  <a:cubicBezTo>
                    <a:pt x="31" y="2050"/>
                    <a:pt x="0" y="2303"/>
                    <a:pt x="0" y="2489"/>
                  </a:cubicBezTo>
                  <a:cubicBezTo>
                    <a:pt x="31" y="2529"/>
                    <a:pt x="85" y="2556"/>
                    <a:pt x="169" y="2586"/>
                  </a:cubicBezTo>
                  <a:lnTo>
                    <a:pt x="297" y="2502"/>
                  </a:lnTo>
                  <a:cubicBezTo>
                    <a:pt x="297" y="2502"/>
                    <a:pt x="435" y="1899"/>
                    <a:pt x="564" y="1393"/>
                  </a:cubicBezTo>
                  <a:cubicBezTo>
                    <a:pt x="675" y="901"/>
                    <a:pt x="590" y="338"/>
                    <a:pt x="590" y="338"/>
                  </a:cubicBezTo>
                  <a:lnTo>
                    <a:pt x="132" y="3"/>
                  </a:ln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89"/>
            <p:cNvSpPr/>
            <p:nvPr/>
          </p:nvSpPr>
          <p:spPr>
            <a:xfrm>
              <a:off x="7366960" y="1618201"/>
              <a:ext cx="163539" cy="469043"/>
            </a:xfrm>
            <a:custGeom>
              <a:rect b="b" l="l" r="r" t="t"/>
              <a:pathLst>
                <a:path extrusionOk="0" h="2587" w="902">
                  <a:moveTo>
                    <a:pt x="550" y="1"/>
                  </a:moveTo>
                  <a:lnTo>
                    <a:pt x="102" y="338"/>
                  </a:lnTo>
                  <a:cubicBezTo>
                    <a:pt x="102" y="338"/>
                    <a:pt x="1" y="901"/>
                    <a:pt x="129" y="1393"/>
                  </a:cubicBezTo>
                  <a:cubicBezTo>
                    <a:pt x="254" y="1899"/>
                    <a:pt x="395" y="2502"/>
                    <a:pt x="395" y="2502"/>
                  </a:cubicBezTo>
                  <a:lnTo>
                    <a:pt x="523" y="2586"/>
                  </a:lnTo>
                  <a:cubicBezTo>
                    <a:pt x="591" y="2556"/>
                    <a:pt x="648" y="2529"/>
                    <a:pt x="692" y="2489"/>
                  </a:cubicBezTo>
                  <a:cubicBezTo>
                    <a:pt x="901" y="2303"/>
                    <a:pt x="719" y="1912"/>
                    <a:pt x="591" y="1251"/>
                  </a:cubicBezTo>
                  <a:cubicBezTo>
                    <a:pt x="537" y="914"/>
                    <a:pt x="523" y="634"/>
                    <a:pt x="523" y="422"/>
                  </a:cubicBezTo>
                  <a:cubicBezTo>
                    <a:pt x="523" y="156"/>
                    <a:pt x="550" y="1"/>
                    <a:pt x="550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89"/>
            <p:cNvSpPr/>
            <p:nvPr/>
          </p:nvSpPr>
          <p:spPr>
            <a:xfrm>
              <a:off x="7366960" y="1618201"/>
              <a:ext cx="125646" cy="469043"/>
            </a:xfrm>
            <a:custGeom>
              <a:rect b="b" l="l" r="r" t="t"/>
              <a:pathLst>
                <a:path extrusionOk="0" h="2587" w="693">
                  <a:moveTo>
                    <a:pt x="550" y="1"/>
                  </a:moveTo>
                  <a:lnTo>
                    <a:pt x="102" y="338"/>
                  </a:lnTo>
                  <a:cubicBezTo>
                    <a:pt x="102" y="338"/>
                    <a:pt x="1" y="901"/>
                    <a:pt x="129" y="1393"/>
                  </a:cubicBezTo>
                  <a:cubicBezTo>
                    <a:pt x="254" y="1899"/>
                    <a:pt x="395" y="2502"/>
                    <a:pt x="395" y="2502"/>
                  </a:cubicBezTo>
                  <a:lnTo>
                    <a:pt x="523" y="2586"/>
                  </a:lnTo>
                  <a:cubicBezTo>
                    <a:pt x="591" y="2556"/>
                    <a:pt x="648" y="2529"/>
                    <a:pt x="692" y="2489"/>
                  </a:cubicBezTo>
                  <a:cubicBezTo>
                    <a:pt x="692" y="2303"/>
                    <a:pt x="648" y="2050"/>
                    <a:pt x="537" y="1770"/>
                  </a:cubicBezTo>
                  <a:cubicBezTo>
                    <a:pt x="298" y="1224"/>
                    <a:pt x="298" y="719"/>
                    <a:pt x="325" y="591"/>
                  </a:cubicBezTo>
                  <a:cubicBezTo>
                    <a:pt x="325" y="533"/>
                    <a:pt x="422" y="466"/>
                    <a:pt x="523" y="422"/>
                  </a:cubicBezTo>
                  <a:cubicBezTo>
                    <a:pt x="523" y="156"/>
                    <a:pt x="550" y="1"/>
                    <a:pt x="550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89"/>
            <p:cNvSpPr/>
            <p:nvPr/>
          </p:nvSpPr>
          <p:spPr>
            <a:xfrm>
              <a:off x="7362065" y="1302182"/>
              <a:ext cx="728856" cy="803011"/>
            </a:xfrm>
            <a:custGeom>
              <a:rect b="b" l="l" r="r" t="t"/>
              <a:pathLst>
                <a:path extrusionOk="0" h="4429" w="4020">
                  <a:moveTo>
                    <a:pt x="1953" y="1"/>
                  </a:moveTo>
                  <a:cubicBezTo>
                    <a:pt x="1953" y="1"/>
                    <a:pt x="1882" y="1"/>
                    <a:pt x="1757" y="17"/>
                  </a:cubicBezTo>
                  <a:cubicBezTo>
                    <a:pt x="1602" y="44"/>
                    <a:pt x="1363" y="85"/>
                    <a:pt x="1124" y="199"/>
                  </a:cubicBezTo>
                  <a:cubicBezTo>
                    <a:pt x="830" y="354"/>
                    <a:pt x="507" y="590"/>
                    <a:pt x="298" y="985"/>
                  </a:cubicBezTo>
                  <a:cubicBezTo>
                    <a:pt x="142" y="1251"/>
                    <a:pt x="72" y="1534"/>
                    <a:pt x="28" y="1801"/>
                  </a:cubicBezTo>
                  <a:cubicBezTo>
                    <a:pt x="1" y="2081"/>
                    <a:pt x="1" y="2334"/>
                    <a:pt x="28" y="2559"/>
                  </a:cubicBezTo>
                  <a:cubicBezTo>
                    <a:pt x="28" y="2559"/>
                    <a:pt x="45" y="2671"/>
                    <a:pt x="58" y="2812"/>
                  </a:cubicBezTo>
                  <a:cubicBezTo>
                    <a:pt x="72" y="2937"/>
                    <a:pt x="72" y="3079"/>
                    <a:pt x="72" y="3220"/>
                  </a:cubicBezTo>
                  <a:cubicBezTo>
                    <a:pt x="45" y="3557"/>
                    <a:pt x="254" y="3851"/>
                    <a:pt x="240" y="3962"/>
                  </a:cubicBezTo>
                  <a:cubicBezTo>
                    <a:pt x="240" y="4090"/>
                    <a:pt x="183" y="4188"/>
                    <a:pt x="196" y="4329"/>
                  </a:cubicBezTo>
                  <a:cubicBezTo>
                    <a:pt x="211" y="4397"/>
                    <a:pt x="272" y="4428"/>
                    <a:pt x="341" y="4428"/>
                  </a:cubicBezTo>
                  <a:cubicBezTo>
                    <a:pt x="415" y="4428"/>
                    <a:pt x="499" y="4393"/>
                    <a:pt x="550" y="4329"/>
                  </a:cubicBezTo>
                  <a:cubicBezTo>
                    <a:pt x="662" y="4188"/>
                    <a:pt x="466" y="3669"/>
                    <a:pt x="338" y="3234"/>
                  </a:cubicBezTo>
                  <a:cubicBezTo>
                    <a:pt x="311" y="3106"/>
                    <a:pt x="281" y="2981"/>
                    <a:pt x="267" y="2866"/>
                  </a:cubicBezTo>
                  <a:cubicBezTo>
                    <a:pt x="240" y="2559"/>
                    <a:pt x="254" y="2307"/>
                    <a:pt x="267" y="2209"/>
                  </a:cubicBezTo>
                  <a:cubicBezTo>
                    <a:pt x="267" y="2209"/>
                    <a:pt x="352" y="2165"/>
                    <a:pt x="520" y="2108"/>
                  </a:cubicBezTo>
                  <a:cubicBezTo>
                    <a:pt x="662" y="2054"/>
                    <a:pt x="857" y="1996"/>
                    <a:pt x="1097" y="1956"/>
                  </a:cubicBezTo>
                  <a:cubicBezTo>
                    <a:pt x="1252" y="1926"/>
                    <a:pt x="1434" y="1912"/>
                    <a:pt x="1616" y="1899"/>
                  </a:cubicBezTo>
                  <a:lnTo>
                    <a:pt x="2388" y="1899"/>
                  </a:lnTo>
                  <a:cubicBezTo>
                    <a:pt x="2587" y="1912"/>
                    <a:pt x="2755" y="1926"/>
                    <a:pt x="2910" y="1956"/>
                  </a:cubicBezTo>
                  <a:cubicBezTo>
                    <a:pt x="3163" y="1996"/>
                    <a:pt x="3345" y="2054"/>
                    <a:pt x="3484" y="2108"/>
                  </a:cubicBezTo>
                  <a:cubicBezTo>
                    <a:pt x="3652" y="2165"/>
                    <a:pt x="3736" y="2209"/>
                    <a:pt x="3736" y="2209"/>
                  </a:cubicBezTo>
                  <a:cubicBezTo>
                    <a:pt x="3767" y="2307"/>
                    <a:pt x="3780" y="2573"/>
                    <a:pt x="3736" y="2866"/>
                  </a:cubicBezTo>
                  <a:cubicBezTo>
                    <a:pt x="3723" y="2994"/>
                    <a:pt x="3709" y="3119"/>
                    <a:pt x="3669" y="3234"/>
                  </a:cubicBezTo>
                  <a:cubicBezTo>
                    <a:pt x="3541" y="3669"/>
                    <a:pt x="3359" y="4188"/>
                    <a:pt x="3457" y="4329"/>
                  </a:cubicBezTo>
                  <a:cubicBezTo>
                    <a:pt x="3514" y="4393"/>
                    <a:pt x="3601" y="4428"/>
                    <a:pt x="3674" y="4428"/>
                  </a:cubicBezTo>
                  <a:cubicBezTo>
                    <a:pt x="3744" y="4428"/>
                    <a:pt x="3801" y="4397"/>
                    <a:pt x="3807" y="4329"/>
                  </a:cubicBezTo>
                  <a:cubicBezTo>
                    <a:pt x="3838" y="4188"/>
                    <a:pt x="3780" y="4090"/>
                    <a:pt x="3767" y="3962"/>
                  </a:cubicBezTo>
                  <a:cubicBezTo>
                    <a:pt x="3767" y="3851"/>
                    <a:pt x="3976" y="3557"/>
                    <a:pt x="3949" y="3220"/>
                  </a:cubicBezTo>
                  <a:cubicBezTo>
                    <a:pt x="3935" y="3079"/>
                    <a:pt x="3935" y="2937"/>
                    <a:pt x="3949" y="2826"/>
                  </a:cubicBezTo>
                  <a:cubicBezTo>
                    <a:pt x="3962" y="2671"/>
                    <a:pt x="3976" y="2559"/>
                    <a:pt x="3976" y="2559"/>
                  </a:cubicBezTo>
                  <a:cubicBezTo>
                    <a:pt x="4006" y="2334"/>
                    <a:pt x="4020" y="2067"/>
                    <a:pt x="3976" y="1787"/>
                  </a:cubicBezTo>
                  <a:cubicBezTo>
                    <a:pt x="3949" y="1518"/>
                    <a:pt x="3865" y="1251"/>
                    <a:pt x="3723" y="985"/>
                  </a:cubicBezTo>
                  <a:cubicBezTo>
                    <a:pt x="3500" y="590"/>
                    <a:pt x="3190" y="354"/>
                    <a:pt x="2894" y="199"/>
                  </a:cubicBezTo>
                  <a:cubicBezTo>
                    <a:pt x="2641" y="85"/>
                    <a:pt x="2418" y="44"/>
                    <a:pt x="2250" y="17"/>
                  </a:cubicBezTo>
                  <a:cubicBezTo>
                    <a:pt x="2135" y="1"/>
                    <a:pt x="2051" y="1"/>
                    <a:pt x="2051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89"/>
            <p:cNvSpPr/>
            <p:nvPr/>
          </p:nvSpPr>
          <p:spPr>
            <a:xfrm>
              <a:off x="7456345" y="1607866"/>
              <a:ext cx="537395" cy="76512"/>
            </a:xfrm>
            <a:custGeom>
              <a:rect b="b" l="l" r="r" t="t"/>
              <a:pathLst>
                <a:path extrusionOk="0" h="422" w="2964">
                  <a:moveTo>
                    <a:pt x="1082" y="0"/>
                  </a:moveTo>
                  <a:cubicBezTo>
                    <a:pt x="1096" y="44"/>
                    <a:pt x="1096" y="84"/>
                    <a:pt x="1096" y="128"/>
                  </a:cubicBezTo>
                  <a:lnTo>
                    <a:pt x="1237" y="128"/>
                  </a:lnTo>
                  <a:lnTo>
                    <a:pt x="1237" y="0"/>
                  </a:lnTo>
                  <a:close/>
                  <a:moveTo>
                    <a:pt x="1730" y="0"/>
                  </a:moveTo>
                  <a:lnTo>
                    <a:pt x="1730" y="128"/>
                  </a:lnTo>
                  <a:lnTo>
                    <a:pt x="1885" y="128"/>
                  </a:lnTo>
                  <a:lnTo>
                    <a:pt x="1885" y="0"/>
                  </a:lnTo>
                  <a:close/>
                  <a:moveTo>
                    <a:pt x="634" y="31"/>
                  </a:moveTo>
                  <a:lnTo>
                    <a:pt x="634" y="31"/>
                  </a:lnTo>
                  <a:cubicBezTo>
                    <a:pt x="408" y="44"/>
                    <a:pt x="199" y="58"/>
                    <a:pt x="14" y="101"/>
                  </a:cubicBezTo>
                  <a:lnTo>
                    <a:pt x="14" y="226"/>
                  </a:lnTo>
                  <a:cubicBezTo>
                    <a:pt x="182" y="199"/>
                    <a:pt x="395" y="169"/>
                    <a:pt x="604" y="155"/>
                  </a:cubicBezTo>
                  <a:cubicBezTo>
                    <a:pt x="604" y="115"/>
                    <a:pt x="620" y="71"/>
                    <a:pt x="634" y="31"/>
                  </a:cubicBezTo>
                  <a:close/>
                  <a:moveTo>
                    <a:pt x="2347" y="31"/>
                  </a:moveTo>
                  <a:cubicBezTo>
                    <a:pt x="2347" y="71"/>
                    <a:pt x="2360" y="115"/>
                    <a:pt x="2374" y="155"/>
                  </a:cubicBezTo>
                  <a:cubicBezTo>
                    <a:pt x="2586" y="169"/>
                    <a:pt x="2781" y="199"/>
                    <a:pt x="2964" y="226"/>
                  </a:cubicBezTo>
                  <a:cubicBezTo>
                    <a:pt x="2964" y="186"/>
                    <a:pt x="2964" y="142"/>
                    <a:pt x="2950" y="101"/>
                  </a:cubicBezTo>
                  <a:cubicBezTo>
                    <a:pt x="2768" y="58"/>
                    <a:pt x="2572" y="44"/>
                    <a:pt x="2347" y="31"/>
                  </a:cubicBezTo>
                  <a:close/>
                  <a:moveTo>
                    <a:pt x="253" y="337"/>
                  </a:moveTo>
                  <a:cubicBezTo>
                    <a:pt x="169" y="354"/>
                    <a:pt x="84" y="354"/>
                    <a:pt x="0" y="368"/>
                  </a:cubicBezTo>
                  <a:lnTo>
                    <a:pt x="0" y="422"/>
                  </a:lnTo>
                  <a:cubicBezTo>
                    <a:pt x="71" y="395"/>
                    <a:pt x="155" y="368"/>
                    <a:pt x="253" y="337"/>
                  </a:cubicBezTo>
                  <a:close/>
                  <a:moveTo>
                    <a:pt x="2711" y="337"/>
                  </a:moveTo>
                  <a:lnTo>
                    <a:pt x="2711" y="337"/>
                  </a:lnTo>
                  <a:cubicBezTo>
                    <a:pt x="2812" y="368"/>
                    <a:pt x="2896" y="395"/>
                    <a:pt x="2964" y="422"/>
                  </a:cubicBezTo>
                  <a:lnTo>
                    <a:pt x="2964" y="368"/>
                  </a:lnTo>
                  <a:cubicBezTo>
                    <a:pt x="2896" y="354"/>
                    <a:pt x="2812" y="354"/>
                    <a:pt x="2711" y="337"/>
                  </a:cubicBezTo>
                  <a:close/>
                </a:path>
              </a:pathLst>
            </a:custGeom>
            <a:solidFill>
              <a:srgbClr val="B30A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89"/>
            <p:cNvSpPr/>
            <p:nvPr/>
          </p:nvSpPr>
          <p:spPr>
            <a:xfrm>
              <a:off x="7359708" y="1338262"/>
              <a:ext cx="206147" cy="766931"/>
            </a:xfrm>
            <a:custGeom>
              <a:rect b="b" l="l" r="r" t="t"/>
              <a:pathLst>
                <a:path extrusionOk="0" h="4230" w="1137">
                  <a:moveTo>
                    <a:pt x="1137" y="0"/>
                  </a:moveTo>
                  <a:lnTo>
                    <a:pt x="1137" y="0"/>
                  </a:lnTo>
                  <a:cubicBezTo>
                    <a:pt x="843" y="155"/>
                    <a:pt x="520" y="391"/>
                    <a:pt x="311" y="786"/>
                  </a:cubicBezTo>
                  <a:cubicBezTo>
                    <a:pt x="14" y="1319"/>
                    <a:pt x="0" y="1925"/>
                    <a:pt x="41" y="2360"/>
                  </a:cubicBezTo>
                  <a:cubicBezTo>
                    <a:pt x="41" y="2360"/>
                    <a:pt x="112" y="2698"/>
                    <a:pt x="85" y="3021"/>
                  </a:cubicBezTo>
                  <a:cubicBezTo>
                    <a:pt x="58" y="3358"/>
                    <a:pt x="267" y="3652"/>
                    <a:pt x="253" y="3763"/>
                  </a:cubicBezTo>
                  <a:cubicBezTo>
                    <a:pt x="253" y="3891"/>
                    <a:pt x="196" y="3989"/>
                    <a:pt x="209" y="4130"/>
                  </a:cubicBezTo>
                  <a:cubicBezTo>
                    <a:pt x="224" y="4198"/>
                    <a:pt x="285" y="4229"/>
                    <a:pt x="354" y="4229"/>
                  </a:cubicBezTo>
                  <a:cubicBezTo>
                    <a:pt x="428" y="4229"/>
                    <a:pt x="512" y="4194"/>
                    <a:pt x="563" y="4130"/>
                  </a:cubicBezTo>
                  <a:cubicBezTo>
                    <a:pt x="675" y="3989"/>
                    <a:pt x="479" y="3470"/>
                    <a:pt x="351" y="3035"/>
                  </a:cubicBezTo>
                  <a:cubicBezTo>
                    <a:pt x="240" y="2600"/>
                    <a:pt x="267" y="2135"/>
                    <a:pt x="280" y="2010"/>
                  </a:cubicBezTo>
                  <a:cubicBezTo>
                    <a:pt x="280" y="2010"/>
                    <a:pt x="365" y="1966"/>
                    <a:pt x="533" y="1909"/>
                  </a:cubicBezTo>
                  <a:cubicBezTo>
                    <a:pt x="547" y="870"/>
                    <a:pt x="870" y="307"/>
                    <a:pt x="1137" y="0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89"/>
            <p:cNvSpPr/>
            <p:nvPr/>
          </p:nvSpPr>
          <p:spPr>
            <a:xfrm>
              <a:off x="7886588" y="1338262"/>
              <a:ext cx="206872" cy="766931"/>
            </a:xfrm>
            <a:custGeom>
              <a:rect b="b" l="l" r="r" t="t"/>
              <a:pathLst>
                <a:path extrusionOk="0" h="4230" w="1141">
                  <a:moveTo>
                    <a:pt x="1" y="0"/>
                  </a:moveTo>
                  <a:lnTo>
                    <a:pt x="1" y="0"/>
                  </a:lnTo>
                  <a:cubicBezTo>
                    <a:pt x="270" y="307"/>
                    <a:pt x="577" y="870"/>
                    <a:pt x="591" y="1909"/>
                  </a:cubicBezTo>
                  <a:cubicBezTo>
                    <a:pt x="759" y="1966"/>
                    <a:pt x="843" y="2010"/>
                    <a:pt x="843" y="2010"/>
                  </a:cubicBezTo>
                  <a:cubicBezTo>
                    <a:pt x="874" y="2135"/>
                    <a:pt x="901" y="2600"/>
                    <a:pt x="776" y="3035"/>
                  </a:cubicBezTo>
                  <a:cubicBezTo>
                    <a:pt x="648" y="3470"/>
                    <a:pt x="466" y="3989"/>
                    <a:pt x="564" y="4130"/>
                  </a:cubicBezTo>
                  <a:cubicBezTo>
                    <a:pt x="621" y="4194"/>
                    <a:pt x="708" y="4229"/>
                    <a:pt x="781" y="4229"/>
                  </a:cubicBezTo>
                  <a:cubicBezTo>
                    <a:pt x="851" y="4229"/>
                    <a:pt x="908" y="4198"/>
                    <a:pt x="914" y="4130"/>
                  </a:cubicBezTo>
                  <a:cubicBezTo>
                    <a:pt x="945" y="3989"/>
                    <a:pt x="887" y="3891"/>
                    <a:pt x="874" y="3763"/>
                  </a:cubicBezTo>
                  <a:cubicBezTo>
                    <a:pt x="874" y="3652"/>
                    <a:pt x="1083" y="3358"/>
                    <a:pt x="1056" y="3021"/>
                  </a:cubicBezTo>
                  <a:cubicBezTo>
                    <a:pt x="1029" y="2698"/>
                    <a:pt x="1083" y="2360"/>
                    <a:pt x="1083" y="2360"/>
                  </a:cubicBezTo>
                  <a:cubicBezTo>
                    <a:pt x="1140" y="1925"/>
                    <a:pt x="1127" y="1319"/>
                    <a:pt x="830" y="786"/>
                  </a:cubicBezTo>
                  <a:cubicBezTo>
                    <a:pt x="607" y="391"/>
                    <a:pt x="297" y="155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89"/>
            <p:cNvSpPr/>
            <p:nvPr/>
          </p:nvSpPr>
          <p:spPr>
            <a:xfrm>
              <a:off x="7800467" y="1521564"/>
              <a:ext cx="76512" cy="63820"/>
            </a:xfrm>
            <a:custGeom>
              <a:rect b="b" l="l" r="r" t="t"/>
              <a:pathLst>
                <a:path extrusionOk="0" h="352" w="422">
                  <a:moveTo>
                    <a:pt x="240" y="1"/>
                  </a:moveTo>
                  <a:cubicBezTo>
                    <a:pt x="240" y="1"/>
                    <a:pt x="71" y="55"/>
                    <a:pt x="27" y="126"/>
                  </a:cubicBezTo>
                  <a:cubicBezTo>
                    <a:pt x="14" y="156"/>
                    <a:pt x="14" y="240"/>
                    <a:pt x="0" y="338"/>
                  </a:cubicBezTo>
                  <a:cubicBezTo>
                    <a:pt x="138" y="338"/>
                    <a:pt x="280" y="338"/>
                    <a:pt x="422" y="351"/>
                  </a:cubicBezTo>
                  <a:cubicBezTo>
                    <a:pt x="408" y="308"/>
                    <a:pt x="391" y="267"/>
                    <a:pt x="391" y="223"/>
                  </a:cubicBezTo>
                  <a:cubicBezTo>
                    <a:pt x="337" y="1"/>
                    <a:pt x="240" y="1"/>
                    <a:pt x="240" y="1"/>
                  </a:cubicBezTo>
                  <a:close/>
                </a:path>
              </a:pathLst>
            </a:custGeom>
            <a:solidFill>
              <a:srgbClr val="BF0A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89"/>
            <p:cNvSpPr/>
            <p:nvPr/>
          </p:nvSpPr>
          <p:spPr>
            <a:xfrm>
              <a:off x="7797928" y="1607866"/>
              <a:ext cx="88841" cy="28284"/>
            </a:xfrm>
            <a:custGeom>
              <a:rect b="b" l="l" r="r" t="t"/>
              <a:pathLst>
                <a:path extrusionOk="0" h="156" w="490">
                  <a:moveTo>
                    <a:pt x="1" y="0"/>
                  </a:moveTo>
                  <a:lnTo>
                    <a:pt x="1" y="128"/>
                  </a:lnTo>
                  <a:cubicBezTo>
                    <a:pt x="169" y="142"/>
                    <a:pt x="321" y="142"/>
                    <a:pt x="490" y="155"/>
                  </a:cubicBezTo>
                  <a:cubicBezTo>
                    <a:pt x="476" y="115"/>
                    <a:pt x="463" y="71"/>
                    <a:pt x="463" y="31"/>
                  </a:cubicBezTo>
                  <a:cubicBezTo>
                    <a:pt x="308" y="17"/>
                    <a:pt x="152" y="17"/>
                    <a:pt x="1" y="0"/>
                  </a:cubicBezTo>
                  <a:close/>
                </a:path>
              </a:pathLst>
            </a:custGeom>
            <a:solidFill>
              <a:srgbClr val="9104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89"/>
            <p:cNvSpPr/>
            <p:nvPr/>
          </p:nvSpPr>
          <p:spPr>
            <a:xfrm>
              <a:off x="7576008" y="1521564"/>
              <a:ext cx="76693" cy="63820"/>
            </a:xfrm>
            <a:custGeom>
              <a:rect b="b" l="l" r="r" t="t"/>
              <a:pathLst>
                <a:path extrusionOk="0" h="352" w="423">
                  <a:moveTo>
                    <a:pt x="183" y="1"/>
                  </a:moveTo>
                  <a:cubicBezTo>
                    <a:pt x="183" y="1"/>
                    <a:pt x="85" y="1"/>
                    <a:pt x="28" y="223"/>
                  </a:cubicBezTo>
                  <a:cubicBezTo>
                    <a:pt x="14" y="267"/>
                    <a:pt x="14" y="308"/>
                    <a:pt x="1" y="351"/>
                  </a:cubicBezTo>
                  <a:cubicBezTo>
                    <a:pt x="129" y="338"/>
                    <a:pt x="267" y="338"/>
                    <a:pt x="422" y="338"/>
                  </a:cubicBezTo>
                  <a:cubicBezTo>
                    <a:pt x="409" y="240"/>
                    <a:pt x="395" y="156"/>
                    <a:pt x="382" y="126"/>
                  </a:cubicBezTo>
                  <a:cubicBezTo>
                    <a:pt x="352" y="55"/>
                    <a:pt x="183" y="1"/>
                    <a:pt x="183" y="1"/>
                  </a:cubicBezTo>
                  <a:close/>
                </a:path>
              </a:pathLst>
            </a:custGeom>
            <a:solidFill>
              <a:srgbClr val="BF0A0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89"/>
            <p:cNvSpPr/>
            <p:nvPr/>
          </p:nvSpPr>
          <p:spPr>
            <a:xfrm>
              <a:off x="7565673" y="1607866"/>
              <a:ext cx="89385" cy="28284"/>
            </a:xfrm>
            <a:custGeom>
              <a:rect b="b" l="l" r="r" t="t"/>
              <a:pathLst>
                <a:path extrusionOk="0" h="156" w="493">
                  <a:moveTo>
                    <a:pt x="479" y="0"/>
                  </a:moveTo>
                  <a:cubicBezTo>
                    <a:pt x="324" y="17"/>
                    <a:pt x="169" y="17"/>
                    <a:pt x="31" y="31"/>
                  </a:cubicBezTo>
                  <a:cubicBezTo>
                    <a:pt x="17" y="71"/>
                    <a:pt x="1" y="115"/>
                    <a:pt x="1" y="155"/>
                  </a:cubicBezTo>
                  <a:cubicBezTo>
                    <a:pt x="156" y="142"/>
                    <a:pt x="324" y="142"/>
                    <a:pt x="493" y="128"/>
                  </a:cubicBezTo>
                  <a:cubicBezTo>
                    <a:pt x="493" y="84"/>
                    <a:pt x="493" y="44"/>
                    <a:pt x="479" y="0"/>
                  </a:cubicBezTo>
                  <a:close/>
                </a:path>
              </a:pathLst>
            </a:custGeom>
            <a:solidFill>
              <a:srgbClr val="9104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89"/>
            <p:cNvSpPr/>
            <p:nvPr/>
          </p:nvSpPr>
          <p:spPr>
            <a:xfrm>
              <a:off x="7680622" y="1302182"/>
              <a:ext cx="89385" cy="344303"/>
            </a:xfrm>
            <a:custGeom>
              <a:rect b="b" l="l" r="r" t="t"/>
              <a:pathLst>
                <a:path extrusionOk="0" h="1899" w="493">
                  <a:moveTo>
                    <a:pt x="196" y="1"/>
                  </a:moveTo>
                  <a:cubicBezTo>
                    <a:pt x="196" y="1"/>
                    <a:pt x="125" y="1"/>
                    <a:pt x="0" y="17"/>
                  </a:cubicBezTo>
                  <a:lnTo>
                    <a:pt x="0" y="1899"/>
                  </a:lnTo>
                  <a:lnTo>
                    <a:pt x="493" y="1899"/>
                  </a:lnTo>
                  <a:lnTo>
                    <a:pt x="493" y="17"/>
                  </a:lnTo>
                  <a:cubicBezTo>
                    <a:pt x="378" y="1"/>
                    <a:pt x="29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89"/>
            <p:cNvSpPr/>
            <p:nvPr/>
          </p:nvSpPr>
          <p:spPr>
            <a:xfrm>
              <a:off x="7326710" y="1567435"/>
              <a:ext cx="797209" cy="651800"/>
            </a:xfrm>
            <a:custGeom>
              <a:rect b="b" l="l" r="r" t="t"/>
              <a:pathLst>
                <a:path extrusionOk="0" h="3595" w="4397">
                  <a:moveTo>
                    <a:pt x="2134" y="223"/>
                  </a:moveTo>
                  <a:lnTo>
                    <a:pt x="2134" y="351"/>
                  </a:lnTo>
                  <a:cubicBezTo>
                    <a:pt x="1433" y="351"/>
                    <a:pt x="729" y="409"/>
                    <a:pt x="337" y="520"/>
                  </a:cubicBezTo>
                  <a:cubicBezTo>
                    <a:pt x="337" y="476"/>
                    <a:pt x="324" y="449"/>
                    <a:pt x="324" y="409"/>
                  </a:cubicBezTo>
                  <a:cubicBezTo>
                    <a:pt x="675" y="294"/>
                    <a:pt x="1389" y="223"/>
                    <a:pt x="2134" y="223"/>
                  </a:cubicBezTo>
                  <a:close/>
                  <a:moveTo>
                    <a:pt x="2276" y="223"/>
                  </a:moveTo>
                  <a:cubicBezTo>
                    <a:pt x="3004" y="223"/>
                    <a:pt x="3722" y="294"/>
                    <a:pt x="4086" y="409"/>
                  </a:cubicBezTo>
                  <a:cubicBezTo>
                    <a:pt x="4073" y="449"/>
                    <a:pt x="4073" y="476"/>
                    <a:pt x="4060" y="520"/>
                  </a:cubicBezTo>
                  <a:cubicBezTo>
                    <a:pt x="3665" y="409"/>
                    <a:pt x="2977" y="351"/>
                    <a:pt x="2276" y="351"/>
                  </a:cubicBezTo>
                  <a:lnTo>
                    <a:pt x="2276" y="223"/>
                  </a:lnTo>
                  <a:close/>
                  <a:moveTo>
                    <a:pt x="2197" y="495"/>
                  </a:moveTo>
                  <a:cubicBezTo>
                    <a:pt x="2921" y="495"/>
                    <a:pt x="3645" y="555"/>
                    <a:pt x="4033" y="675"/>
                  </a:cubicBezTo>
                  <a:cubicBezTo>
                    <a:pt x="3975" y="968"/>
                    <a:pt x="3891" y="1403"/>
                    <a:pt x="3793" y="1841"/>
                  </a:cubicBezTo>
                  <a:cubicBezTo>
                    <a:pt x="3638" y="1784"/>
                    <a:pt x="3470" y="1757"/>
                    <a:pt x="3328" y="1757"/>
                  </a:cubicBezTo>
                  <a:lnTo>
                    <a:pt x="3159" y="1757"/>
                  </a:lnTo>
                  <a:cubicBezTo>
                    <a:pt x="3159" y="1713"/>
                    <a:pt x="3132" y="1673"/>
                    <a:pt x="3089" y="1673"/>
                  </a:cubicBezTo>
                  <a:cubicBezTo>
                    <a:pt x="3048" y="1673"/>
                    <a:pt x="3021" y="1700"/>
                    <a:pt x="3004" y="1740"/>
                  </a:cubicBezTo>
                  <a:lnTo>
                    <a:pt x="3004" y="1757"/>
                  </a:lnTo>
                  <a:lnTo>
                    <a:pt x="1389" y="1757"/>
                  </a:lnTo>
                  <a:lnTo>
                    <a:pt x="1389" y="1740"/>
                  </a:lnTo>
                  <a:cubicBezTo>
                    <a:pt x="1389" y="1700"/>
                    <a:pt x="1349" y="1673"/>
                    <a:pt x="1305" y="1673"/>
                  </a:cubicBezTo>
                  <a:cubicBezTo>
                    <a:pt x="1278" y="1673"/>
                    <a:pt x="1234" y="1713"/>
                    <a:pt x="1251" y="1757"/>
                  </a:cubicBezTo>
                  <a:lnTo>
                    <a:pt x="1083" y="1757"/>
                  </a:lnTo>
                  <a:cubicBezTo>
                    <a:pt x="927" y="1757"/>
                    <a:pt x="759" y="1784"/>
                    <a:pt x="604" y="1841"/>
                  </a:cubicBezTo>
                  <a:cubicBezTo>
                    <a:pt x="520" y="1403"/>
                    <a:pt x="422" y="968"/>
                    <a:pt x="364" y="675"/>
                  </a:cubicBezTo>
                  <a:cubicBezTo>
                    <a:pt x="750" y="555"/>
                    <a:pt x="1474" y="495"/>
                    <a:pt x="2197" y="495"/>
                  </a:cubicBezTo>
                  <a:close/>
                  <a:moveTo>
                    <a:pt x="223" y="715"/>
                  </a:moveTo>
                  <a:cubicBezTo>
                    <a:pt x="280" y="1012"/>
                    <a:pt x="364" y="1447"/>
                    <a:pt x="462" y="1882"/>
                  </a:cubicBezTo>
                  <a:cubicBezTo>
                    <a:pt x="449" y="1882"/>
                    <a:pt x="435" y="1882"/>
                    <a:pt x="422" y="1895"/>
                  </a:cubicBezTo>
                  <a:cubicBezTo>
                    <a:pt x="364" y="1909"/>
                    <a:pt x="337" y="1926"/>
                    <a:pt x="294" y="1926"/>
                  </a:cubicBezTo>
                  <a:cubicBezTo>
                    <a:pt x="294" y="1926"/>
                    <a:pt x="280" y="1926"/>
                    <a:pt x="267" y="1909"/>
                  </a:cubicBezTo>
                  <a:cubicBezTo>
                    <a:pt x="155" y="1602"/>
                    <a:pt x="155" y="1221"/>
                    <a:pt x="182" y="968"/>
                  </a:cubicBezTo>
                  <a:cubicBezTo>
                    <a:pt x="196" y="871"/>
                    <a:pt x="196" y="786"/>
                    <a:pt x="209" y="715"/>
                  </a:cubicBezTo>
                  <a:close/>
                  <a:moveTo>
                    <a:pt x="4184" y="715"/>
                  </a:moveTo>
                  <a:cubicBezTo>
                    <a:pt x="4201" y="786"/>
                    <a:pt x="4215" y="871"/>
                    <a:pt x="4228" y="968"/>
                  </a:cubicBezTo>
                  <a:cubicBezTo>
                    <a:pt x="4242" y="1221"/>
                    <a:pt x="4242" y="1602"/>
                    <a:pt x="4130" y="1909"/>
                  </a:cubicBezTo>
                  <a:cubicBezTo>
                    <a:pt x="4130" y="1926"/>
                    <a:pt x="4117" y="1926"/>
                    <a:pt x="4100" y="1926"/>
                  </a:cubicBezTo>
                  <a:cubicBezTo>
                    <a:pt x="4073" y="1926"/>
                    <a:pt x="4033" y="1909"/>
                    <a:pt x="3989" y="1895"/>
                  </a:cubicBezTo>
                  <a:cubicBezTo>
                    <a:pt x="3975" y="1882"/>
                    <a:pt x="3962" y="1882"/>
                    <a:pt x="3931" y="1882"/>
                  </a:cubicBezTo>
                  <a:cubicBezTo>
                    <a:pt x="4033" y="1447"/>
                    <a:pt x="4117" y="1012"/>
                    <a:pt x="4171" y="715"/>
                  </a:cubicBezTo>
                  <a:close/>
                  <a:moveTo>
                    <a:pt x="493" y="2024"/>
                  </a:moveTo>
                  <a:cubicBezTo>
                    <a:pt x="506" y="2077"/>
                    <a:pt x="520" y="2135"/>
                    <a:pt x="533" y="2192"/>
                  </a:cubicBezTo>
                  <a:cubicBezTo>
                    <a:pt x="476" y="2219"/>
                    <a:pt x="422" y="2233"/>
                    <a:pt x="364" y="2233"/>
                  </a:cubicBezTo>
                  <a:lnTo>
                    <a:pt x="364" y="2064"/>
                  </a:lnTo>
                  <a:cubicBezTo>
                    <a:pt x="391" y="2050"/>
                    <a:pt x="422" y="2037"/>
                    <a:pt x="462" y="2037"/>
                  </a:cubicBezTo>
                  <a:cubicBezTo>
                    <a:pt x="476" y="2024"/>
                    <a:pt x="476" y="2024"/>
                    <a:pt x="493" y="2024"/>
                  </a:cubicBezTo>
                  <a:close/>
                  <a:moveTo>
                    <a:pt x="3904" y="2024"/>
                  </a:moveTo>
                  <a:cubicBezTo>
                    <a:pt x="3918" y="2024"/>
                    <a:pt x="3931" y="2024"/>
                    <a:pt x="3948" y="2037"/>
                  </a:cubicBezTo>
                  <a:cubicBezTo>
                    <a:pt x="3975" y="2037"/>
                    <a:pt x="4002" y="2050"/>
                    <a:pt x="4033" y="2064"/>
                  </a:cubicBezTo>
                  <a:lnTo>
                    <a:pt x="4033" y="2233"/>
                  </a:lnTo>
                  <a:cubicBezTo>
                    <a:pt x="3989" y="2233"/>
                    <a:pt x="3931" y="2219"/>
                    <a:pt x="3877" y="2192"/>
                  </a:cubicBezTo>
                  <a:cubicBezTo>
                    <a:pt x="3891" y="2135"/>
                    <a:pt x="3891" y="2077"/>
                    <a:pt x="3904" y="2024"/>
                  </a:cubicBezTo>
                  <a:close/>
                  <a:moveTo>
                    <a:pt x="560" y="2330"/>
                  </a:moveTo>
                  <a:cubicBezTo>
                    <a:pt x="644" y="2667"/>
                    <a:pt x="715" y="2978"/>
                    <a:pt x="786" y="3190"/>
                  </a:cubicBezTo>
                  <a:cubicBezTo>
                    <a:pt x="675" y="3133"/>
                    <a:pt x="604" y="3075"/>
                    <a:pt x="547" y="3035"/>
                  </a:cubicBezTo>
                  <a:cubicBezTo>
                    <a:pt x="378" y="2866"/>
                    <a:pt x="364" y="2711"/>
                    <a:pt x="364" y="2711"/>
                  </a:cubicBezTo>
                  <a:lnTo>
                    <a:pt x="364" y="2374"/>
                  </a:lnTo>
                  <a:cubicBezTo>
                    <a:pt x="422" y="2374"/>
                    <a:pt x="493" y="2361"/>
                    <a:pt x="560" y="2330"/>
                  </a:cubicBezTo>
                  <a:close/>
                  <a:moveTo>
                    <a:pt x="3834" y="2330"/>
                  </a:moveTo>
                  <a:cubicBezTo>
                    <a:pt x="3904" y="2361"/>
                    <a:pt x="3975" y="2374"/>
                    <a:pt x="4033" y="2374"/>
                  </a:cubicBezTo>
                  <a:lnTo>
                    <a:pt x="4033" y="2711"/>
                  </a:lnTo>
                  <a:cubicBezTo>
                    <a:pt x="4033" y="2725"/>
                    <a:pt x="4033" y="2880"/>
                    <a:pt x="3834" y="3035"/>
                  </a:cubicBezTo>
                  <a:cubicBezTo>
                    <a:pt x="3793" y="3089"/>
                    <a:pt x="3722" y="3133"/>
                    <a:pt x="3625" y="3190"/>
                  </a:cubicBezTo>
                  <a:cubicBezTo>
                    <a:pt x="3679" y="2978"/>
                    <a:pt x="3763" y="2667"/>
                    <a:pt x="3834" y="2330"/>
                  </a:cubicBezTo>
                  <a:close/>
                  <a:moveTo>
                    <a:pt x="1251" y="1895"/>
                  </a:moveTo>
                  <a:cubicBezTo>
                    <a:pt x="1278" y="2206"/>
                    <a:pt x="1362" y="2907"/>
                    <a:pt x="1558" y="3399"/>
                  </a:cubicBezTo>
                  <a:cubicBezTo>
                    <a:pt x="1305" y="3372"/>
                    <a:pt x="1123" y="3315"/>
                    <a:pt x="968" y="3257"/>
                  </a:cubicBezTo>
                  <a:cubicBezTo>
                    <a:pt x="884" y="3062"/>
                    <a:pt x="786" y="2667"/>
                    <a:pt x="688" y="2246"/>
                  </a:cubicBezTo>
                  <a:cubicBezTo>
                    <a:pt x="702" y="2219"/>
                    <a:pt x="702" y="2206"/>
                    <a:pt x="688" y="2179"/>
                  </a:cubicBezTo>
                  <a:lnTo>
                    <a:pt x="675" y="2179"/>
                  </a:lnTo>
                  <a:cubicBezTo>
                    <a:pt x="661" y="2108"/>
                    <a:pt x="644" y="2050"/>
                    <a:pt x="631" y="1980"/>
                  </a:cubicBezTo>
                  <a:cubicBezTo>
                    <a:pt x="786" y="1939"/>
                    <a:pt x="954" y="1895"/>
                    <a:pt x="1083" y="1895"/>
                  </a:cubicBezTo>
                  <a:close/>
                  <a:moveTo>
                    <a:pt x="3328" y="1895"/>
                  </a:moveTo>
                  <a:cubicBezTo>
                    <a:pt x="3456" y="1895"/>
                    <a:pt x="3625" y="1939"/>
                    <a:pt x="3763" y="1980"/>
                  </a:cubicBezTo>
                  <a:cubicBezTo>
                    <a:pt x="3749" y="2050"/>
                    <a:pt x="3736" y="2108"/>
                    <a:pt x="3722" y="2179"/>
                  </a:cubicBezTo>
                  <a:cubicBezTo>
                    <a:pt x="3709" y="2206"/>
                    <a:pt x="3709" y="2219"/>
                    <a:pt x="3709" y="2246"/>
                  </a:cubicBezTo>
                  <a:cubicBezTo>
                    <a:pt x="3611" y="2667"/>
                    <a:pt x="3510" y="3062"/>
                    <a:pt x="3443" y="3257"/>
                  </a:cubicBezTo>
                  <a:cubicBezTo>
                    <a:pt x="3287" y="3315"/>
                    <a:pt x="3089" y="3372"/>
                    <a:pt x="2853" y="3399"/>
                  </a:cubicBezTo>
                  <a:cubicBezTo>
                    <a:pt x="3035" y="2907"/>
                    <a:pt x="3119" y="2206"/>
                    <a:pt x="3146" y="1895"/>
                  </a:cubicBezTo>
                  <a:close/>
                  <a:moveTo>
                    <a:pt x="2991" y="1895"/>
                  </a:moveTo>
                  <a:cubicBezTo>
                    <a:pt x="2964" y="2219"/>
                    <a:pt x="2880" y="2951"/>
                    <a:pt x="2684" y="3413"/>
                  </a:cubicBezTo>
                  <a:cubicBezTo>
                    <a:pt x="2613" y="3413"/>
                    <a:pt x="2542" y="3426"/>
                    <a:pt x="2472" y="3426"/>
                  </a:cubicBezTo>
                  <a:lnTo>
                    <a:pt x="1939" y="3426"/>
                  </a:lnTo>
                  <a:cubicBezTo>
                    <a:pt x="1868" y="3426"/>
                    <a:pt x="1797" y="3413"/>
                    <a:pt x="1727" y="3413"/>
                  </a:cubicBezTo>
                  <a:cubicBezTo>
                    <a:pt x="1531" y="2951"/>
                    <a:pt x="1433" y="2219"/>
                    <a:pt x="1403" y="1895"/>
                  </a:cubicBezTo>
                  <a:close/>
                  <a:moveTo>
                    <a:pt x="2205" y="1"/>
                  </a:moveTo>
                  <a:cubicBezTo>
                    <a:pt x="2161" y="1"/>
                    <a:pt x="2134" y="28"/>
                    <a:pt x="2134" y="71"/>
                  </a:cubicBezTo>
                  <a:cubicBezTo>
                    <a:pt x="1389" y="85"/>
                    <a:pt x="675" y="139"/>
                    <a:pt x="294" y="267"/>
                  </a:cubicBezTo>
                  <a:cubicBezTo>
                    <a:pt x="283" y="231"/>
                    <a:pt x="253" y="206"/>
                    <a:pt x="226" y="206"/>
                  </a:cubicBezTo>
                  <a:cubicBezTo>
                    <a:pt x="220" y="206"/>
                    <a:pt x="215" y="207"/>
                    <a:pt x="209" y="210"/>
                  </a:cubicBezTo>
                  <a:cubicBezTo>
                    <a:pt x="169" y="210"/>
                    <a:pt x="139" y="254"/>
                    <a:pt x="139" y="294"/>
                  </a:cubicBezTo>
                  <a:cubicBezTo>
                    <a:pt x="139" y="294"/>
                    <a:pt x="155" y="324"/>
                    <a:pt x="155" y="351"/>
                  </a:cubicBezTo>
                  <a:cubicBezTo>
                    <a:pt x="139" y="378"/>
                    <a:pt x="125" y="422"/>
                    <a:pt x="112" y="506"/>
                  </a:cubicBezTo>
                  <a:cubicBezTo>
                    <a:pt x="85" y="631"/>
                    <a:pt x="54" y="773"/>
                    <a:pt x="41" y="914"/>
                  </a:cubicBezTo>
                  <a:cubicBezTo>
                    <a:pt x="14" y="1194"/>
                    <a:pt x="0" y="1602"/>
                    <a:pt x="125" y="1966"/>
                  </a:cubicBezTo>
                  <a:cubicBezTo>
                    <a:pt x="155" y="2010"/>
                    <a:pt x="182" y="2037"/>
                    <a:pt x="223" y="2064"/>
                  </a:cubicBezTo>
                  <a:lnTo>
                    <a:pt x="223" y="2233"/>
                  </a:lnTo>
                  <a:cubicBezTo>
                    <a:pt x="209" y="2246"/>
                    <a:pt x="196" y="2263"/>
                    <a:pt x="196" y="2276"/>
                  </a:cubicBezTo>
                  <a:cubicBezTo>
                    <a:pt x="196" y="2303"/>
                    <a:pt x="196" y="2330"/>
                    <a:pt x="223" y="2361"/>
                  </a:cubicBezTo>
                  <a:lnTo>
                    <a:pt x="223" y="2711"/>
                  </a:lnTo>
                  <a:cubicBezTo>
                    <a:pt x="223" y="2738"/>
                    <a:pt x="240" y="3413"/>
                    <a:pt x="1629" y="3554"/>
                  </a:cubicBezTo>
                  <a:lnTo>
                    <a:pt x="1629" y="3568"/>
                  </a:lnTo>
                  <a:cubicBezTo>
                    <a:pt x="1642" y="3581"/>
                    <a:pt x="1673" y="3595"/>
                    <a:pt x="1700" y="3595"/>
                  </a:cubicBezTo>
                  <a:lnTo>
                    <a:pt x="1727" y="3595"/>
                  </a:lnTo>
                  <a:cubicBezTo>
                    <a:pt x="1740" y="3581"/>
                    <a:pt x="1757" y="3568"/>
                    <a:pt x="1770" y="3568"/>
                  </a:cubicBezTo>
                  <a:lnTo>
                    <a:pt x="2640" y="3568"/>
                  </a:lnTo>
                  <a:lnTo>
                    <a:pt x="2667" y="3595"/>
                  </a:lnTo>
                  <a:lnTo>
                    <a:pt x="2711" y="3595"/>
                  </a:lnTo>
                  <a:cubicBezTo>
                    <a:pt x="2738" y="3595"/>
                    <a:pt x="2751" y="3581"/>
                    <a:pt x="2768" y="3568"/>
                  </a:cubicBezTo>
                  <a:lnTo>
                    <a:pt x="2782" y="3554"/>
                  </a:lnTo>
                  <a:cubicBezTo>
                    <a:pt x="4171" y="3413"/>
                    <a:pt x="4184" y="2738"/>
                    <a:pt x="4184" y="2711"/>
                  </a:cubicBezTo>
                  <a:lnTo>
                    <a:pt x="4184" y="2361"/>
                  </a:lnTo>
                  <a:cubicBezTo>
                    <a:pt x="4201" y="2330"/>
                    <a:pt x="4215" y="2303"/>
                    <a:pt x="4201" y="2276"/>
                  </a:cubicBezTo>
                  <a:cubicBezTo>
                    <a:pt x="4201" y="2263"/>
                    <a:pt x="4184" y="2246"/>
                    <a:pt x="4184" y="2233"/>
                  </a:cubicBezTo>
                  <a:lnTo>
                    <a:pt x="4184" y="2064"/>
                  </a:lnTo>
                  <a:cubicBezTo>
                    <a:pt x="4215" y="2037"/>
                    <a:pt x="4255" y="2010"/>
                    <a:pt x="4269" y="1966"/>
                  </a:cubicBezTo>
                  <a:cubicBezTo>
                    <a:pt x="4397" y="1602"/>
                    <a:pt x="4397" y="1194"/>
                    <a:pt x="4370" y="914"/>
                  </a:cubicBezTo>
                  <a:cubicBezTo>
                    <a:pt x="4353" y="773"/>
                    <a:pt x="4326" y="631"/>
                    <a:pt x="4299" y="506"/>
                  </a:cubicBezTo>
                  <a:cubicBezTo>
                    <a:pt x="4285" y="422"/>
                    <a:pt x="4255" y="378"/>
                    <a:pt x="4242" y="351"/>
                  </a:cubicBezTo>
                  <a:cubicBezTo>
                    <a:pt x="4255" y="324"/>
                    <a:pt x="4255" y="294"/>
                    <a:pt x="4255" y="294"/>
                  </a:cubicBezTo>
                  <a:cubicBezTo>
                    <a:pt x="4269" y="254"/>
                    <a:pt x="4242" y="210"/>
                    <a:pt x="4201" y="210"/>
                  </a:cubicBezTo>
                  <a:cubicBezTo>
                    <a:pt x="4193" y="207"/>
                    <a:pt x="4186" y="206"/>
                    <a:pt x="4179" y="206"/>
                  </a:cubicBezTo>
                  <a:cubicBezTo>
                    <a:pt x="4144" y="206"/>
                    <a:pt x="4117" y="231"/>
                    <a:pt x="4117" y="267"/>
                  </a:cubicBezTo>
                  <a:cubicBezTo>
                    <a:pt x="3736" y="139"/>
                    <a:pt x="3004" y="85"/>
                    <a:pt x="2276" y="71"/>
                  </a:cubicBezTo>
                  <a:cubicBezTo>
                    <a:pt x="2276" y="28"/>
                    <a:pt x="2246" y="1"/>
                    <a:pt x="2205" y="1"/>
                  </a:cubicBez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89"/>
            <p:cNvSpPr/>
            <p:nvPr/>
          </p:nvSpPr>
          <p:spPr>
            <a:xfrm>
              <a:off x="7744261" y="1607866"/>
              <a:ext cx="23389" cy="181"/>
            </a:xfrm>
            <a:custGeom>
              <a:rect b="b" l="l" r="r" t="t"/>
              <a:pathLst>
                <a:path extrusionOk="0" h="1" w="129">
                  <a:moveTo>
                    <a:pt x="128" y="0"/>
                  </a:moveTo>
                  <a:lnTo>
                    <a:pt x="128" y="0"/>
                  </a:lnTo>
                  <a:lnTo>
                    <a:pt x="128" y="0"/>
                  </a:lnTo>
                  <a:close/>
                  <a:moveTo>
                    <a:pt x="111" y="0"/>
                  </a:moveTo>
                  <a:lnTo>
                    <a:pt x="128" y="0"/>
                  </a:lnTo>
                  <a:lnTo>
                    <a:pt x="111" y="0"/>
                  </a:lnTo>
                  <a:close/>
                  <a:moveTo>
                    <a:pt x="111" y="0"/>
                  </a:moveTo>
                  <a:lnTo>
                    <a:pt x="111" y="0"/>
                  </a:lnTo>
                  <a:lnTo>
                    <a:pt x="111" y="0"/>
                  </a:lnTo>
                  <a:close/>
                  <a:moveTo>
                    <a:pt x="98" y="0"/>
                  </a:moveTo>
                  <a:lnTo>
                    <a:pt x="98" y="0"/>
                  </a:lnTo>
                  <a:lnTo>
                    <a:pt x="98" y="0"/>
                  </a:lnTo>
                  <a:close/>
                  <a:moveTo>
                    <a:pt x="84" y="0"/>
                  </a:moveTo>
                  <a:lnTo>
                    <a:pt x="98" y="0"/>
                  </a:lnTo>
                  <a:lnTo>
                    <a:pt x="84" y="0"/>
                  </a:lnTo>
                  <a:close/>
                  <a:moveTo>
                    <a:pt x="84" y="0"/>
                  </a:moveTo>
                  <a:lnTo>
                    <a:pt x="84" y="0"/>
                  </a:lnTo>
                  <a:lnTo>
                    <a:pt x="84" y="0"/>
                  </a:lnTo>
                  <a:close/>
                  <a:moveTo>
                    <a:pt x="71" y="0"/>
                  </a:moveTo>
                  <a:lnTo>
                    <a:pt x="84" y="0"/>
                  </a:lnTo>
                  <a:lnTo>
                    <a:pt x="71" y="0"/>
                  </a:lnTo>
                  <a:close/>
                  <a:moveTo>
                    <a:pt x="71" y="0"/>
                  </a:moveTo>
                  <a:lnTo>
                    <a:pt x="71" y="0"/>
                  </a:lnTo>
                  <a:lnTo>
                    <a:pt x="71" y="0"/>
                  </a:lnTo>
                  <a:close/>
                  <a:moveTo>
                    <a:pt x="57" y="0"/>
                  </a:moveTo>
                  <a:lnTo>
                    <a:pt x="57" y="0"/>
                  </a:lnTo>
                  <a:lnTo>
                    <a:pt x="57" y="0"/>
                  </a:lnTo>
                  <a:close/>
                  <a:moveTo>
                    <a:pt x="44" y="0"/>
                  </a:moveTo>
                  <a:lnTo>
                    <a:pt x="57" y="0"/>
                  </a:lnTo>
                  <a:lnTo>
                    <a:pt x="44" y="0"/>
                  </a:lnTo>
                  <a:close/>
                  <a:moveTo>
                    <a:pt x="44" y="0"/>
                  </a:moveTo>
                  <a:lnTo>
                    <a:pt x="44" y="0"/>
                  </a:lnTo>
                  <a:lnTo>
                    <a:pt x="44" y="0"/>
                  </a:lnTo>
                  <a:close/>
                  <a:moveTo>
                    <a:pt x="27" y="0"/>
                  </a:moveTo>
                  <a:lnTo>
                    <a:pt x="44" y="0"/>
                  </a:lnTo>
                  <a:lnTo>
                    <a:pt x="27" y="0"/>
                  </a:lnTo>
                  <a:close/>
                  <a:moveTo>
                    <a:pt x="14" y="0"/>
                  </a:moveTo>
                  <a:lnTo>
                    <a:pt x="14" y="0"/>
                  </a:lnTo>
                  <a:lnTo>
                    <a:pt x="14" y="0"/>
                  </a:lnTo>
                  <a:close/>
                  <a:moveTo>
                    <a:pt x="0" y="0"/>
                  </a:moveTo>
                  <a:lnTo>
                    <a:pt x="14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89"/>
            <p:cNvSpPr/>
            <p:nvPr/>
          </p:nvSpPr>
          <p:spPr>
            <a:xfrm>
              <a:off x="7769826" y="1607866"/>
              <a:ext cx="221558" cy="18493"/>
            </a:xfrm>
            <a:custGeom>
              <a:rect b="b" l="l" r="r" t="t"/>
              <a:pathLst>
                <a:path extrusionOk="0" h="102" w="1222">
                  <a:moveTo>
                    <a:pt x="618" y="31"/>
                  </a:moveTo>
                  <a:lnTo>
                    <a:pt x="618" y="31"/>
                  </a:lnTo>
                  <a:cubicBezTo>
                    <a:pt x="843" y="44"/>
                    <a:pt x="1039" y="58"/>
                    <a:pt x="1221" y="101"/>
                  </a:cubicBezTo>
                  <a:lnTo>
                    <a:pt x="1221" y="101"/>
                  </a:lnTo>
                  <a:cubicBezTo>
                    <a:pt x="1039" y="58"/>
                    <a:pt x="843" y="44"/>
                    <a:pt x="618" y="31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56" y="0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rgbClr val="7506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89"/>
            <p:cNvSpPr/>
            <p:nvPr/>
          </p:nvSpPr>
          <p:spPr>
            <a:xfrm>
              <a:off x="7991202" y="1626178"/>
              <a:ext cx="74155" cy="15411"/>
            </a:xfrm>
            <a:custGeom>
              <a:rect b="b" l="l" r="r" t="t"/>
              <a:pathLst>
                <a:path extrusionOk="0" h="85" w="409">
                  <a:moveTo>
                    <a:pt x="0" y="0"/>
                  </a:moveTo>
                  <a:lnTo>
                    <a:pt x="0" y="0"/>
                  </a:lnTo>
                  <a:cubicBezTo>
                    <a:pt x="155" y="14"/>
                    <a:pt x="297" y="41"/>
                    <a:pt x="408" y="85"/>
                  </a:cubicBezTo>
                  <a:lnTo>
                    <a:pt x="408" y="85"/>
                  </a:lnTo>
                  <a:cubicBezTo>
                    <a:pt x="297" y="41"/>
                    <a:pt x="155" y="14"/>
                    <a:pt x="0" y="0"/>
                  </a:cubicBezTo>
                  <a:close/>
                </a:path>
              </a:pathLst>
            </a:custGeom>
            <a:solidFill>
              <a:srgbClr val="790D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89"/>
            <p:cNvSpPr/>
            <p:nvPr/>
          </p:nvSpPr>
          <p:spPr>
            <a:xfrm>
              <a:off x="7797928" y="1607866"/>
              <a:ext cx="83945" cy="5621"/>
            </a:xfrm>
            <a:custGeom>
              <a:rect b="b" l="l" r="r" t="t"/>
              <a:pathLst>
                <a:path extrusionOk="0" h="31" w="463">
                  <a:moveTo>
                    <a:pt x="1" y="0"/>
                  </a:moveTo>
                  <a:lnTo>
                    <a:pt x="1" y="0"/>
                  </a:lnTo>
                  <a:cubicBezTo>
                    <a:pt x="152" y="17"/>
                    <a:pt x="308" y="17"/>
                    <a:pt x="463" y="31"/>
                  </a:cubicBezTo>
                  <a:lnTo>
                    <a:pt x="463" y="31"/>
                  </a:lnTo>
                  <a:cubicBezTo>
                    <a:pt x="308" y="17"/>
                    <a:pt x="152" y="17"/>
                    <a:pt x="1" y="0"/>
                  </a:cubicBezTo>
                  <a:close/>
                </a:path>
              </a:pathLst>
            </a:custGeom>
            <a:solidFill>
              <a:srgbClr val="5E0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89"/>
            <p:cNvSpPr/>
            <p:nvPr/>
          </p:nvSpPr>
          <p:spPr>
            <a:xfrm>
              <a:off x="7767469" y="1607866"/>
              <a:ext cx="2538" cy="181"/>
            </a:xfrm>
            <a:custGeom>
              <a:rect b="b" l="l" r="r" t="t"/>
              <a:pathLst>
                <a:path extrusionOk="0" h="1" w="14">
                  <a:moveTo>
                    <a:pt x="0" y="0"/>
                  </a:move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89"/>
            <p:cNvSpPr/>
            <p:nvPr/>
          </p:nvSpPr>
          <p:spPr>
            <a:xfrm>
              <a:off x="7739366" y="1590098"/>
              <a:ext cx="328348" cy="51491"/>
            </a:xfrm>
            <a:custGeom>
              <a:rect b="b" l="l" r="r" t="t"/>
              <a:pathLst>
                <a:path extrusionOk="0" h="284" w="1811">
                  <a:moveTo>
                    <a:pt x="0" y="0"/>
                  </a:moveTo>
                  <a:lnTo>
                    <a:pt x="0" y="98"/>
                  </a:lnTo>
                  <a:lnTo>
                    <a:pt x="324" y="98"/>
                  </a:lnTo>
                  <a:cubicBezTo>
                    <a:pt x="475" y="115"/>
                    <a:pt x="631" y="115"/>
                    <a:pt x="786" y="129"/>
                  </a:cubicBezTo>
                  <a:cubicBezTo>
                    <a:pt x="1011" y="142"/>
                    <a:pt x="1207" y="156"/>
                    <a:pt x="1389" y="199"/>
                  </a:cubicBezTo>
                  <a:cubicBezTo>
                    <a:pt x="1544" y="213"/>
                    <a:pt x="1686" y="240"/>
                    <a:pt x="1797" y="284"/>
                  </a:cubicBezTo>
                  <a:cubicBezTo>
                    <a:pt x="1797" y="253"/>
                    <a:pt x="1810" y="226"/>
                    <a:pt x="1810" y="199"/>
                  </a:cubicBezTo>
                  <a:cubicBezTo>
                    <a:pt x="1446" y="71"/>
                    <a:pt x="728" y="14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89"/>
            <p:cNvSpPr/>
            <p:nvPr/>
          </p:nvSpPr>
          <p:spPr>
            <a:xfrm>
              <a:off x="7682979" y="1607866"/>
              <a:ext cx="25927" cy="181"/>
            </a:xfrm>
            <a:custGeom>
              <a:rect b="b" l="l" r="r" t="t"/>
              <a:pathLst>
                <a:path extrusionOk="0" h="1" w="143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lose/>
                  <a:moveTo>
                    <a:pt x="14" y="0"/>
                  </a:moveTo>
                  <a:lnTo>
                    <a:pt x="1" y="0"/>
                  </a:lnTo>
                  <a:lnTo>
                    <a:pt x="14" y="0"/>
                  </a:lnTo>
                  <a:close/>
                  <a:moveTo>
                    <a:pt x="14" y="0"/>
                  </a:moveTo>
                  <a:lnTo>
                    <a:pt x="14" y="0"/>
                  </a:lnTo>
                  <a:lnTo>
                    <a:pt x="14" y="0"/>
                  </a:lnTo>
                  <a:close/>
                  <a:moveTo>
                    <a:pt x="28" y="0"/>
                  </a:moveTo>
                  <a:lnTo>
                    <a:pt x="14" y="0"/>
                  </a:lnTo>
                  <a:lnTo>
                    <a:pt x="28" y="0"/>
                  </a:lnTo>
                  <a:close/>
                  <a:moveTo>
                    <a:pt x="28" y="0"/>
                  </a:moveTo>
                  <a:lnTo>
                    <a:pt x="28" y="0"/>
                  </a:lnTo>
                  <a:lnTo>
                    <a:pt x="28" y="0"/>
                  </a:lnTo>
                  <a:close/>
                  <a:moveTo>
                    <a:pt x="45" y="0"/>
                  </a:moveTo>
                  <a:lnTo>
                    <a:pt x="45" y="0"/>
                  </a:lnTo>
                  <a:lnTo>
                    <a:pt x="45" y="0"/>
                  </a:lnTo>
                  <a:close/>
                  <a:moveTo>
                    <a:pt x="58" y="0"/>
                  </a:moveTo>
                  <a:lnTo>
                    <a:pt x="58" y="0"/>
                  </a:lnTo>
                  <a:lnTo>
                    <a:pt x="58" y="0"/>
                  </a:lnTo>
                  <a:close/>
                  <a:moveTo>
                    <a:pt x="58" y="0"/>
                  </a:moveTo>
                  <a:lnTo>
                    <a:pt x="58" y="0"/>
                  </a:lnTo>
                  <a:lnTo>
                    <a:pt x="58" y="0"/>
                  </a:lnTo>
                  <a:close/>
                  <a:moveTo>
                    <a:pt x="72" y="0"/>
                  </a:moveTo>
                  <a:lnTo>
                    <a:pt x="72" y="0"/>
                  </a:lnTo>
                  <a:lnTo>
                    <a:pt x="72" y="0"/>
                  </a:lnTo>
                  <a:close/>
                  <a:moveTo>
                    <a:pt x="72" y="0"/>
                  </a:moveTo>
                  <a:lnTo>
                    <a:pt x="72" y="0"/>
                  </a:lnTo>
                  <a:lnTo>
                    <a:pt x="72" y="0"/>
                  </a:lnTo>
                  <a:close/>
                  <a:moveTo>
                    <a:pt x="85" y="0"/>
                  </a:moveTo>
                  <a:lnTo>
                    <a:pt x="85" y="0"/>
                  </a:lnTo>
                  <a:lnTo>
                    <a:pt x="85" y="0"/>
                  </a:lnTo>
                  <a:close/>
                  <a:moveTo>
                    <a:pt x="99" y="0"/>
                  </a:moveTo>
                  <a:lnTo>
                    <a:pt x="85" y="0"/>
                  </a:lnTo>
                  <a:lnTo>
                    <a:pt x="99" y="0"/>
                  </a:lnTo>
                  <a:close/>
                  <a:moveTo>
                    <a:pt x="99" y="0"/>
                  </a:moveTo>
                  <a:lnTo>
                    <a:pt x="99" y="0"/>
                  </a:lnTo>
                  <a:lnTo>
                    <a:pt x="99" y="0"/>
                  </a:lnTo>
                  <a:close/>
                  <a:moveTo>
                    <a:pt x="112" y="0"/>
                  </a:moveTo>
                  <a:lnTo>
                    <a:pt x="99" y="0"/>
                  </a:lnTo>
                  <a:lnTo>
                    <a:pt x="112" y="0"/>
                  </a:lnTo>
                  <a:close/>
                  <a:moveTo>
                    <a:pt x="112" y="0"/>
                  </a:moveTo>
                  <a:lnTo>
                    <a:pt x="112" y="0"/>
                  </a:lnTo>
                  <a:lnTo>
                    <a:pt x="112" y="0"/>
                  </a:lnTo>
                  <a:close/>
                  <a:moveTo>
                    <a:pt x="129" y="0"/>
                  </a:moveTo>
                  <a:lnTo>
                    <a:pt x="129" y="0"/>
                  </a:lnTo>
                  <a:lnTo>
                    <a:pt x="129" y="0"/>
                  </a:lnTo>
                  <a:close/>
                  <a:moveTo>
                    <a:pt x="142" y="0"/>
                  </a:moveTo>
                  <a:lnTo>
                    <a:pt x="129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89"/>
            <p:cNvSpPr/>
            <p:nvPr/>
          </p:nvSpPr>
          <p:spPr>
            <a:xfrm>
              <a:off x="7680622" y="1607866"/>
              <a:ext cx="181" cy="181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506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89"/>
            <p:cNvSpPr/>
            <p:nvPr/>
          </p:nvSpPr>
          <p:spPr>
            <a:xfrm>
              <a:off x="7680622" y="1607866"/>
              <a:ext cx="181" cy="181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89"/>
            <p:cNvSpPr/>
            <p:nvPr/>
          </p:nvSpPr>
          <p:spPr>
            <a:xfrm>
              <a:off x="7458702" y="1607866"/>
              <a:ext cx="222102" cy="18493"/>
            </a:xfrm>
            <a:custGeom>
              <a:rect b="b" l="l" r="r" t="t"/>
              <a:pathLst>
                <a:path extrusionOk="0" h="102" w="1225">
                  <a:moveTo>
                    <a:pt x="621" y="31"/>
                  </a:moveTo>
                  <a:cubicBezTo>
                    <a:pt x="395" y="44"/>
                    <a:pt x="186" y="58"/>
                    <a:pt x="1" y="101"/>
                  </a:cubicBezTo>
                  <a:lnTo>
                    <a:pt x="1" y="101"/>
                  </a:lnTo>
                  <a:cubicBezTo>
                    <a:pt x="186" y="58"/>
                    <a:pt x="395" y="44"/>
                    <a:pt x="621" y="31"/>
                  </a:cubicBezTo>
                  <a:lnTo>
                    <a:pt x="621" y="31"/>
                  </a:lnTo>
                  <a:close/>
                  <a:moveTo>
                    <a:pt x="1197" y="0"/>
                  </a:moveTo>
                  <a:lnTo>
                    <a:pt x="1069" y="0"/>
                  </a:lnTo>
                  <a:lnTo>
                    <a:pt x="1069" y="0"/>
                  </a:lnTo>
                  <a:lnTo>
                    <a:pt x="1197" y="0"/>
                  </a:lnTo>
                  <a:close/>
                  <a:moveTo>
                    <a:pt x="1211" y="0"/>
                  </a:moveTo>
                  <a:lnTo>
                    <a:pt x="1197" y="0"/>
                  </a:lnTo>
                  <a:lnTo>
                    <a:pt x="1211" y="0"/>
                  </a:lnTo>
                  <a:close/>
                  <a:moveTo>
                    <a:pt x="1211" y="0"/>
                  </a:moveTo>
                  <a:lnTo>
                    <a:pt x="1211" y="0"/>
                  </a:lnTo>
                  <a:lnTo>
                    <a:pt x="1211" y="0"/>
                  </a:lnTo>
                  <a:close/>
                  <a:moveTo>
                    <a:pt x="1224" y="0"/>
                  </a:moveTo>
                  <a:lnTo>
                    <a:pt x="1211" y="0"/>
                  </a:lnTo>
                  <a:close/>
                </a:path>
              </a:pathLst>
            </a:custGeom>
            <a:solidFill>
              <a:srgbClr val="7506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89"/>
            <p:cNvSpPr/>
            <p:nvPr/>
          </p:nvSpPr>
          <p:spPr>
            <a:xfrm>
              <a:off x="7387811" y="1626178"/>
              <a:ext cx="71073" cy="15411"/>
            </a:xfrm>
            <a:custGeom>
              <a:rect b="b" l="l" r="r" t="t"/>
              <a:pathLst>
                <a:path extrusionOk="0" h="85" w="392">
                  <a:moveTo>
                    <a:pt x="392" y="0"/>
                  </a:moveTo>
                  <a:cubicBezTo>
                    <a:pt x="240" y="14"/>
                    <a:pt x="98" y="41"/>
                    <a:pt x="0" y="85"/>
                  </a:cubicBezTo>
                  <a:lnTo>
                    <a:pt x="0" y="85"/>
                  </a:lnTo>
                  <a:cubicBezTo>
                    <a:pt x="98" y="41"/>
                    <a:pt x="240" y="14"/>
                    <a:pt x="392" y="0"/>
                  </a:cubicBezTo>
                  <a:close/>
                </a:path>
              </a:pathLst>
            </a:custGeom>
            <a:solidFill>
              <a:srgbClr val="790D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89"/>
            <p:cNvSpPr/>
            <p:nvPr/>
          </p:nvSpPr>
          <p:spPr>
            <a:xfrm>
              <a:off x="7571113" y="1607866"/>
              <a:ext cx="81588" cy="5621"/>
            </a:xfrm>
            <a:custGeom>
              <a:rect b="b" l="l" r="r" t="t"/>
              <a:pathLst>
                <a:path extrusionOk="0" h="31" w="450">
                  <a:moveTo>
                    <a:pt x="449" y="0"/>
                  </a:moveTo>
                  <a:cubicBezTo>
                    <a:pt x="294" y="17"/>
                    <a:pt x="139" y="17"/>
                    <a:pt x="1" y="31"/>
                  </a:cubicBezTo>
                  <a:lnTo>
                    <a:pt x="1" y="31"/>
                  </a:lnTo>
                  <a:cubicBezTo>
                    <a:pt x="139" y="17"/>
                    <a:pt x="294" y="17"/>
                    <a:pt x="449" y="0"/>
                  </a:cubicBezTo>
                  <a:close/>
                </a:path>
              </a:pathLst>
            </a:custGeom>
            <a:solidFill>
              <a:srgbClr val="5E03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89"/>
            <p:cNvSpPr/>
            <p:nvPr/>
          </p:nvSpPr>
          <p:spPr>
            <a:xfrm>
              <a:off x="7385454" y="1590098"/>
              <a:ext cx="328348" cy="51491"/>
            </a:xfrm>
            <a:custGeom>
              <a:rect b="b" l="l" r="r" t="t"/>
              <a:pathLst>
                <a:path extrusionOk="0" h="284" w="1811">
                  <a:moveTo>
                    <a:pt x="1810" y="0"/>
                  </a:moveTo>
                  <a:cubicBezTo>
                    <a:pt x="1065" y="14"/>
                    <a:pt x="351" y="71"/>
                    <a:pt x="0" y="199"/>
                  </a:cubicBezTo>
                  <a:cubicBezTo>
                    <a:pt x="0" y="226"/>
                    <a:pt x="0" y="253"/>
                    <a:pt x="13" y="284"/>
                  </a:cubicBezTo>
                  <a:cubicBezTo>
                    <a:pt x="111" y="240"/>
                    <a:pt x="253" y="213"/>
                    <a:pt x="405" y="199"/>
                  </a:cubicBezTo>
                  <a:cubicBezTo>
                    <a:pt x="590" y="156"/>
                    <a:pt x="799" y="142"/>
                    <a:pt x="1025" y="129"/>
                  </a:cubicBezTo>
                  <a:cubicBezTo>
                    <a:pt x="1163" y="115"/>
                    <a:pt x="1318" y="115"/>
                    <a:pt x="1473" y="98"/>
                  </a:cubicBezTo>
                  <a:lnTo>
                    <a:pt x="1810" y="98"/>
                  </a:lnTo>
                  <a:lnTo>
                    <a:pt x="1810" y="0"/>
                  </a:ln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89"/>
            <p:cNvSpPr/>
            <p:nvPr/>
          </p:nvSpPr>
          <p:spPr>
            <a:xfrm>
              <a:off x="7502034" y="1656638"/>
              <a:ext cx="445835" cy="12510"/>
            </a:xfrm>
            <a:custGeom>
              <a:rect b="b" l="l" r="r" t="t"/>
              <a:pathLst>
                <a:path extrusionOk="0" h="69" w="2459">
                  <a:moveTo>
                    <a:pt x="1238" y="1"/>
                  </a:moveTo>
                  <a:cubicBezTo>
                    <a:pt x="803" y="1"/>
                    <a:pt x="368" y="28"/>
                    <a:pt x="1" y="68"/>
                  </a:cubicBezTo>
                  <a:lnTo>
                    <a:pt x="1" y="68"/>
                  </a:lnTo>
                  <a:cubicBezTo>
                    <a:pt x="368" y="28"/>
                    <a:pt x="803" y="1"/>
                    <a:pt x="1238" y="1"/>
                  </a:cubicBezTo>
                  <a:cubicBezTo>
                    <a:pt x="1673" y="1"/>
                    <a:pt x="2108" y="28"/>
                    <a:pt x="2459" y="68"/>
                  </a:cubicBezTo>
                  <a:lnTo>
                    <a:pt x="2459" y="68"/>
                  </a:lnTo>
                  <a:cubicBezTo>
                    <a:pt x="2108" y="28"/>
                    <a:pt x="1673" y="1"/>
                    <a:pt x="1238" y="1"/>
                  </a:cubicBezTo>
                  <a:close/>
                </a:path>
              </a:pathLst>
            </a:custGeom>
            <a:solidFill>
              <a:srgbClr val="8951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89"/>
            <p:cNvSpPr/>
            <p:nvPr/>
          </p:nvSpPr>
          <p:spPr>
            <a:xfrm>
              <a:off x="7456345" y="1668967"/>
              <a:ext cx="537395" cy="5621"/>
            </a:xfrm>
            <a:custGeom>
              <a:rect b="b" l="l" r="r" t="t"/>
              <a:pathLst>
                <a:path extrusionOk="0" h="31" w="2964">
                  <a:moveTo>
                    <a:pt x="253" y="0"/>
                  </a:moveTo>
                  <a:cubicBezTo>
                    <a:pt x="169" y="17"/>
                    <a:pt x="84" y="17"/>
                    <a:pt x="0" y="31"/>
                  </a:cubicBezTo>
                  <a:lnTo>
                    <a:pt x="0" y="31"/>
                  </a:lnTo>
                  <a:cubicBezTo>
                    <a:pt x="84" y="17"/>
                    <a:pt x="169" y="17"/>
                    <a:pt x="253" y="0"/>
                  </a:cubicBezTo>
                  <a:lnTo>
                    <a:pt x="253" y="0"/>
                  </a:lnTo>
                  <a:close/>
                  <a:moveTo>
                    <a:pt x="2711" y="0"/>
                  </a:moveTo>
                  <a:lnTo>
                    <a:pt x="2711" y="0"/>
                  </a:lnTo>
                  <a:cubicBezTo>
                    <a:pt x="2812" y="17"/>
                    <a:pt x="2896" y="17"/>
                    <a:pt x="2964" y="31"/>
                  </a:cubicBezTo>
                  <a:lnTo>
                    <a:pt x="2964" y="31"/>
                  </a:lnTo>
                  <a:cubicBezTo>
                    <a:pt x="2896" y="17"/>
                    <a:pt x="2812" y="17"/>
                    <a:pt x="2711" y="0"/>
                  </a:cubicBezTo>
                  <a:close/>
                </a:path>
              </a:pathLst>
            </a:custGeom>
            <a:solidFill>
              <a:srgbClr val="75060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89"/>
            <p:cNvSpPr/>
            <p:nvPr/>
          </p:nvSpPr>
          <p:spPr>
            <a:xfrm>
              <a:off x="7395063" y="1674406"/>
              <a:ext cx="61463" cy="13054"/>
            </a:xfrm>
            <a:custGeom>
              <a:rect b="b" l="l" r="r" t="t"/>
              <a:pathLst>
                <a:path extrusionOk="0" h="72" w="339">
                  <a:moveTo>
                    <a:pt x="338" y="1"/>
                  </a:moveTo>
                  <a:cubicBezTo>
                    <a:pt x="213" y="28"/>
                    <a:pt x="99" y="41"/>
                    <a:pt x="1" y="71"/>
                  </a:cubicBezTo>
                  <a:lnTo>
                    <a:pt x="1" y="71"/>
                  </a:lnTo>
                  <a:cubicBezTo>
                    <a:pt x="99" y="41"/>
                    <a:pt x="213" y="28"/>
                    <a:pt x="338" y="1"/>
                  </a:cubicBezTo>
                  <a:close/>
                </a:path>
              </a:pathLst>
            </a:custGeom>
            <a:solidFill>
              <a:srgbClr val="790D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89"/>
            <p:cNvSpPr/>
            <p:nvPr/>
          </p:nvSpPr>
          <p:spPr>
            <a:xfrm>
              <a:off x="7993559" y="1674406"/>
              <a:ext cx="61282" cy="13054"/>
            </a:xfrm>
            <a:custGeom>
              <a:rect b="b" l="l" r="r" t="t"/>
              <a:pathLst>
                <a:path extrusionOk="0" h="72" w="338">
                  <a:moveTo>
                    <a:pt x="1" y="1"/>
                  </a:moveTo>
                  <a:lnTo>
                    <a:pt x="1" y="1"/>
                  </a:lnTo>
                  <a:cubicBezTo>
                    <a:pt x="129" y="28"/>
                    <a:pt x="240" y="41"/>
                    <a:pt x="338" y="71"/>
                  </a:cubicBezTo>
                  <a:lnTo>
                    <a:pt x="338" y="71"/>
                  </a:lnTo>
                  <a:cubicBezTo>
                    <a:pt x="240" y="41"/>
                    <a:pt x="129" y="28"/>
                    <a:pt x="1" y="1"/>
                  </a:cubicBezTo>
                  <a:close/>
                </a:path>
              </a:pathLst>
            </a:custGeom>
            <a:solidFill>
              <a:srgbClr val="790D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89"/>
            <p:cNvSpPr/>
            <p:nvPr/>
          </p:nvSpPr>
          <p:spPr>
            <a:xfrm>
              <a:off x="7392706" y="1641408"/>
              <a:ext cx="665217" cy="46052"/>
            </a:xfrm>
            <a:custGeom>
              <a:rect b="b" l="l" r="r" t="t"/>
              <a:pathLst>
                <a:path extrusionOk="0" h="254" w="3669">
                  <a:moveTo>
                    <a:pt x="1841" y="1"/>
                  </a:moveTo>
                  <a:cubicBezTo>
                    <a:pt x="1110" y="1"/>
                    <a:pt x="395" y="55"/>
                    <a:pt x="0" y="169"/>
                  </a:cubicBezTo>
                  <a:cubicBezTo>
                    <a:pt x="14" y="196"/>
                    <a:pt x="14" y="223"/>
                    <a:pt x="14" y="253"/>
                  </a:cubicBezTo>
                  <a:cubicBezTo>
                    <a:pt x="112" y="223"/>
                    <a:pt x="226" y="210"/>
                    <a:pt x="351" y="183"/>
                  </a:cubicBezTo>
                  <a:cubicBezTo>
                    <a:pt x="435" y="169"/>
                    <a:pt x="520" y="169"/>
                    <a:pt x="604" y="152"/>
                  </a:cubicBezTo>
                  <a:cubicBezTo>
                    <a:pt x="971" y="112"/>
                    <a:pt x="1406" y="85"/>
                    <a:pt x="1841" y="85"/>
                  </a:cubicBezTo>
                  <a:cubicBezTo>
                    <a:pt x="2276" y="85"/>
                    <a:pt x="2711" y="112"/>
                    <a:pt x="3062" y="152"/>
                  </a:cubicBezTo>
                  <a:cubicBezTo>
                    <a:pt x="3163" y="169"/>
                    <a:pt x="3247" y="169"/>
                    <a:pt x="3315" y="183"/>
                  </a:cubicBezTo>
                  <a:cubicBezTo>
                    <a:pt x="3443" y="210"/>
                    <a:pt x="3554" y="223"/>
                    <a:pt x="3652" y="253"/>
                  </a:cubicBezTo>
                  <a:cubicBezTo>
                    <a:pt x="3669" y="223"/>
                    <a:pt x="3669" y="196"/>
                    <a:pt x="3669" y="169"/>
                  </a:cubicBezTo>
                  <a:cubicBezTo>
                    <a:pt x="3288" y="55"/>
                    <a:pt x="2556" y="1"/>
                    <a:pt x="1841" y="1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89"/>
            <p:cNvSpPr/>
            <p:nvPr/>
          </p:nvSpPr>
          <p:spPr>
            <a:xfrm>
              <a:off x="8021662" y="1989881"/>
              <a:ext cx="181" cy="5621"/>
            </a:xfrm>
            <a:custGeom>
              <a:rect b="b" l="l" r="r" t="t"/>
              <a:pathLst>
                <a:path extrusionOk="0" h="31" w="1">
                  <a:moveTo>
                    <a:pt x="1" y="31"/>
                  </a:moveTo>
                  <a:lnTo>
                    <a:pt x="1" y="31"/>
                  </a:lnTo>
                  <a:lnTo>
                    <a:pt x="1" y="31"/>
                  </a:lnTo>
                  <a:close/>
                  <a:moveTo>
                    <a:pt x="1" y="0"/>
                  </a:moveTo>
                  <a:lnTo>
                    <a:pt x="1" y="17"/>
                  </a:lnTo>
                  <a:close/>
                </a:path>
              </a:pathLst>
            </a:custGeom>
            <a:solidFill>
              <a:srgbClr val="790D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89"/>
            <p:cNvSpPr/>
            <p:nvPr/>
          </p:nvSpPr>
          <p:spPr>
            <a:xfrm>
              <a:off x="7983769" y="1974651"/>
              <a:ext cx="74155" cy="152842"/>
            </a:xfrm>
            <a:custGeom>
              <a:rect b="b" l="l" r="r" t="t"/>
              <a:pathLst>
                <a:path extrusionOk="0" h="843" w="409">
                  <a:moveTo>
                    <a:pt x="210" y="0"/>
                  </a:moveTo>
                  <a:cubicBezTo>
                    <a:pt x="139" y="337"/>
                    <a:pt x="55" y="634"/>
                    <a:pt x="1" y="843"/>
                  </a:cubicBezTo>
                  <a:cubicBezTo>
                    <a:pt x="14" y="843"/>
                    <a:pt x="14" y="843"/>
                    <a:pt x="28" y="829"/>
                  </a:cubicBezTo>
                  <a:cubicBezTo>
                    <a:pt x="85" y="634"/>
                    <a:pt x="139" y="381"/>
                    <a:pt x="210" y="115"/>
                  </a:cubicBezTo>
                  <a:lnTo>
                    <a:pt x="210" y="101"/>
                  </a:lnTo>
                  <a:lnTo>
                    <a:pt x="210" y="84"/>
                  </a:lnTo>
                  <a:cubicBezTo>
                    <a:pt x="280" y="115"/>
                    <a:pt x="351" y="128"/>
                    <a:pt x="409" y="128"/>
                  </a:cubicBezTo>
                  <a:lnTo>
                    <a:pt x="409" y="44"/>
                  </a:lnTo>
                  <a:cubicBezTo>
                    <a:pt x="351" y="44"/>
                    <a:pt x="280" y="30"/>
                    <a:pt x="210" y="0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89"/>
            <p:cNvSpPr/>
            <p:nvPr/>
          </p:nvSpPr>
          <p:spPr>
            <a:xfrm>
              <a:off x="8057742" y="1697069"/>
              <a:ext cx="25202" cy="128003"/>
            </a:xfrm>
            <a:custGeom>
              <a:rect b="b" l="l" r="r" t="t"/>
              <a:pathLst>
                <a:path extrusionOk="0" h="706" w="139">
                  <a:moveTo>
                    <a:pt x="139" y="0"/>
                  </a:moveTo>
                  <a:cubicBezTo>
                    <a:pt x="112" y="199"/>
                    <a:pt x="54" y="435"/>
                    <a:pt x="1" y="705"/>
                  </a:cubicBezTo>
                  <a:cubicBezTo>
                    <a:pt x="54" y="435"/>
                    <a:pt x="112" y="199"/>
                    <a:pt x="139" y="0"/>
                  </a:cubicBezTo>
                  <a:close/>
                </a:path>
              </a:pathLst>
            </a:custGeom>
            <a:solidFill>
              <a:srgbClr val="790D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89"/>
            <p:cNvSpPr/>
            <p:nvPr/>
          </p:nvSpPr>
          <p:spPr>
            <a:xfrm>
              <a:off x="8093278" y="1742940"/>
              <a:ext cx="181" cy="43514"/>
            </a:xfrm>
            <a:custGeom>
              <a:rect b="b" l="l" r="r" t="t"/>
              <a:pathLst>
                <a:path extrusionOk="0" h="240" w="1">
                  <a:moveTo>
                    <a:pt x="0" y="0"/>
                  </a:moveTo>
                  <a:lnTo>
                    <a:pt x="0" y="240"/>
                  </a:lnTo>
                  <a:lnTo>
                    <a:pt x="0" y="240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89"/>
            <p:cNvSpPr/>
            <p:nvPr/>
          </p:nvSpPr>
          <p:spPr>
            <a:xfrm>
              <a:off x="8039430" y="1679301"/>
              <a:ext cx="56387" cy="214124"/>
            </a:xfrm>
            <a:custGeom>
              <a:rect b="b" l="l" r="r" t="t"/>
              <a:pathLst>
                <a:path extrusionOk="0" h="1181" w="311">
                  <a:moveTo>
                    <a:pt x="240" y="1"/>
                  </a:moveTo>
                  <a:cubicBezTo>
                    <a:pt x="186" y="311"/>
                    <a:pt x="102" y="746"/>
                    <a:pt x="0" y="1167"/>
                  </a:cubicBezTo>
                  <a:cubicBezTo>
                    <a:pt x="17" y="1167"/>
                    <a:pt x="17" y="1181"/>
                    <a:pt x="31" y="1181"/>
                  </a:cubicBezTo>
                  <a:cubicBezTo>
                    <a:pt x="58" y="1056"/>
                    <a:pt x="85" y="928"/>
                    <a:pt x="102" y="803"/>
                  </a:cubicBezTo>
                  <a:cubicBezTo>
                    <a:pt x="155" y="533"/>
                    <a:pt x="213" y="297"/>
                    <a:pt x="240" y="98"/>
                  </a:cubicBezTo>
                  <a:lnTo>
                    <a:pt x="253" y="98"/>
                  </a:lnTo>
                  <a:cubicBezTo>
                    <a:pt x="270" y="169"/>
                    <a:pt x="284" y="254"/>
                    <a:pt x="297" y="351"/>
                  </a:cubicBezTo>
                  <a:lnTo>
                    <a:pt x="297" y="591"/>
                  </a:lnTo>
                  <a:cubicBezTo>
                    <a:pt x="311" y="466"/>
                    <a:pt x="297" y="351"/>
                    <a:pt x="297" y="267"/>
                  </a:cubicBezTo>
                  <a:cubicBezTo>
                    <a:pt x="284" y="169"/>
                    <a:pt x="270" y="85"/>
                    <a:pt x="253" y="1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89"/>
            <p:cNvSpPr/>
            <p:nvPr/>
          </p:nvSpPr>
          <p:spPr>
            <a:xfrm>
              <a:off x="7580903" y="1895782"/>
              <a:ext cx="288098" cy="15411"/>
            </a:xfrm>
            <a:custGeom>
              <a:rect b="b" l="l" r="r" t="t"/>
              <a:pathLst>
                <a:path extrusionOk="0" h="85" w="1589">
                  <a:moveTo>
                    <a:pt x="1" y="0"/>
                  </a:moveTo>
                  <a:cubicBezTo>
                    <a:pt x="1" y="30"/>
                    <a:pt x="1" y="57"/>
                    <a:pt x="18" y="84"/>
                  </a:cubicBezTo>
                  <a:lnTo>
                    <a:pt x="1589" y="84"/>
                  </a:lnTo>
                  <a:lnTo>
                    <a:pt x="1589" y="0"/>
                  </a:ln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89"/>
            <p:cNvSpPr/>
            <p:nvPr/>
          </p:nvSpPr>
          <p:spPr>
            <a:xfrm>
              <a:off x="8031996" y="1944010"/>
              <a:ext cx="181" cy="5621"/>
            </a:xfrm>
            <a:custGeom>
              <a:rect b="b" l="l" r="r" t="t"/>
              <a:pathLst>
                <a:path extrusionOk="0" h="31" w="1">
                  <a:moveTo>
                    <a:pt x="1" y="0"/>
                  </a:moveTo>
                  <a:lnTo>
                    <a:pt x="1" y="31"/>
                  </a:lnTo>
                  <a:lnTo>
                    <a:pt x="1" y="31"/>
                  </a:lnTo>
                  <a:close/>
                </a:path>
              </a:pathLst>
            </a:custGeom>
            <a:solidFill>
              <a:srgbClr val="790D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89"/>
            <p:cNvSpPr/>
            <p:nvPr/>
          </p:nvSpPr>
          <p:spPr>
            <a:xfrm>
              <a:off x="8029639" y="1918990"/>
              <a:ext cx="28284" cy="30641"/>
            </a:xfrm>
            <a:custGeom>
              <a:rect b="b" l="l" r="r" t="t"/>
              <a:pathLst>
                <a:path extrusionOk="0" h="169" w="156">
                  <a:moveTo>
                    <a:pt x="27" y="0"/>
                  </a:moveTo>
                  <a:cubicBezTo>
                    <a:pt x="14" y="54"/>
                    <a:pt x="14" y="111"/>
                    <a:pt x="0" y="169"/>
                  </a:cubicBezTo>
                  <a:lnTo>
                    <a:pt x="14" y="169"/>
                  </a:lnTo>
                  <a:lnTo>
                    <a:pt x="14" y="138"/>
                  </a:lnTo>
                  <a:cubicBezTo>
                    <a:pt x="27" y="125"/>
                    <a:pt x="27" y="98"/>
                    <a:pt x="27" y="85"/>
                  </a:cubicBezTo>
                  <a:cubicBezTo>
                    <a:pt x="41" y="85"/>
                    <a:pt x="54" y="85"/>
                    <a:pt x="71" y="98"/>
                  </a:cubicBezTo>
                  <a:cubicBezTo>
                    <a:pt x="98" y="98"/>
                    <a:pt x="125" y="111"/>
                    <a:pt x="156" y="125"/>
                  </a:cubicBezTo>
                  <a:lnTo>
                    <a:pt x="156" y="27"/>
                  </a:lnTo>
                  <a:cubicBezTo>
                    <a:pt x="125" y="27"/>
                    <a:pt x="98" y="14"/>
                    <a:pt x="71" y="0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89"/>
            <p:cNvSpPr/>
            <p:nvPr/>
          </p:nvSpPr>
          <p:spPr>
            <a:xfrm>
              <a:off x="7929920" y="1911012"/>
              <a:ext cx="21032" cy="2538"/>
            </a:xfrm>
            <a:custGeom>
              <a:rect b="b" l="l" r="r" t="t"/>
              <a:pathLst>
                <a:path extrusionOk="0" h="14" w="116">
                  <a:moveTo>
                    <a:pt x="116" y="14"/>
                  </a:moveTo>
                  <a:lnTo>
                    <a:pt x="116" y="14"/>
                  </a:lnTo>
                  <a:lnTo>
                    <a:pt x="116" y="14"/>
                  </a:lnTo>
                  <a:close/>
                  <a:moveTo>
                    <a:pt x="116" y="14"/>
                  </a:moveTo>
                  <a:lnTo>
                    <a:pt x="116" y="14"/>
                  </a:lnTo>
                  <a:lnTo>
                    <a:pt x="116" y="14"/>
                  </a:lnTo>
                  <a:close/>
                  <a:moveTo>
                    <a:pt x="99" y="14"/>
                  </a:moveTo>
                  <a:lnTo>
                    <a:pt x="99" y="14"/>
                  </a:lnTo>
                  <a:lnTo>
                    <a:pt x="99" y="14"/>
                  </a:lnTo>
                  <a:close/>
                  <a:moveTo>
                    <a:pt x="99" y="0"/>
                  </a:moveTo>
                  <a:lnTo>
                    <a:pt x="99" y="0"/>
                  </a:lnTo>
                  <a:lnTo>
                    <a:pt x="99" y="0"/>
                  </a:lnTo>
                  <a:close/>
                  <a:moveTo>
                    <a:pt x="85" y="0"/>
                  </a:moveTo>
                  <a:lnTo>
                    <a:pt x="85" y="0"/>
                  </a:lnTo>
                  <a:lnTo>
                    <a:pt x="85" y="0"/>
                  </a:lnTo>
                  <a:close/>
                  <a:moveTo>
                    <a:pt x="85" y="0"/>
                  </a:moveTo>
                  <a:lnTo>
                    <a:pt x="85" y="0"/>
                  </a:lnTo>
                  <a:lnTo>
                    <a:pt x="85" y="0"/>
                  </a:lnTo>
                  <a:close/>
                  <a:moveTo>
                    <a:pt x="72" y="0"/>
                  </a:moveTo>
                  <a:lnTo>
                    <a:pt x="72" y="0"/>
                  </a:lnTo>
                  <a:lnTo>
                    <a:pt x="72" y="0"/>
                  </a:lnTo>
                  <a:close/>
                  <a:moveTo>
                    <a:pt x="72" y="0"/>
                  </a:moveTo>
                  <a:lnTo>
                    <a:pt x="72" y="0"/>
                  </a:lnTo>
                  <a:lnTo>
                    <a:pt x="72" y="0"/>
                  </a:lnTo>
                  <a:close/>
                  <a:moveTo>
                    <a:pt x="58" y="0"/>
                  </a:moveTo>
                  <a:lnTo>
                    <a:pt x="58" y="0"/>
                  </a:lnTo>
                  <a:lnTo>
                    <a:pt x="58" y="0"/>
                  </a:lnTo>
                  <a:close/>
                  <a:moveTo>
                    <a:pt x="58" y="0"/>
                  </a:moveTo>
                  <a:lnTo>
                    <a:pt x="58" y="0"/>
                  </a:lnTo>
                  <a:lnTo>
                    <a:pt x="58" y="0"/>
                  </a:lnTo>
                  <a:close/>
                  <a:moveTo>
                    <a:pt x="45" y="0"/>
                  </a:moveTo>
                  <a:lnTo>
                    <a:pt x="45" y="0"/>
                  </a:lnTo>
                  <a:lnTo>
                    <a:pt x="45" y="0"/>
                  </a:lnTo>
                  <a:close/>
                  <a:moveTo>
                    <a:pt x="45" y="0"/>
                  </a:moveTo>
                  <a:lnTo>
                    <a:pt x="45" y="0"/>
                  </a:lnTo>
                  <a:lnTo>
                    <a:pt x="45" y="0"/>
                  </a:lnTo>
                  <a:close/>
                  <a:moveTo>
                    <a:pt x="31" y="0"/>
                  </a:moveTo>
                  <a:lnTo>
                    <a:pt x="45" y="0"/>
                  </a:lnTo>
                  <a:lnTo>
                    <a:pt x="31" y="0"/>
                  </a:lnTo>
                  <a:close/>
                  <a:moveTo>
                    <a:pt x="31" y="0"/>
                  </a:moveTo>
                  <a:lnTo>
                    <a:pt x="31" y="0"/>
                  </a:lnTo>
                  <a:lnTo>
                    <a:pt x="31" y="0"/>
                  </a:lnTo>
                  <a:close/>
                  <a:moveTo>
                    <a:pt x="31" y="0"/>
                  </a:moveTo>
                  <a:lnTo>
                    <a:pt x="31" y="0"/>
                  </a:lnTo>
                  <a:lnTo>
                    <a:pt x="31" y="0"/>
                  </a:lnTo>
                  <a:close/>
                  <a:moveTo>
                    <a:pt x="14" y="0"/>
                  </a:moveTo>
                  <a:lnTo>
                    <a:pt x="14" y="0"/>
                  </a:lnTo>
                  <a:lnTo>
                    <a:pt x="14" y="0"/>
                  </a:lnTo>
                  <a:close/>
                  <a:moveTo>
                    <a:pt x="14" y="0"/>
                  </a:moveTo>
                  <a:lnTo>
                    <a:pt x="14" y="0"/>
                  </a:lnTo>
                  <a:lnTo>
                    <a:pt x="14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8951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89"/>
            <p:cNvSpPr/>
            <p:nvPr/>
          </p:nvSpPr>
          <p:spPr>
            <a:xfrm>
              <a:off x="7966000" y="1916452"/>
              <a:ext cx="27740" cy="5077"/>
            </a:xfrm>
            <a:custGeom>
              <a:rect b="b" l="l" r="r" t="t"/>
              <a:pathLst>
                <a:path extrusionOk="0" h="28" w="153">
                  <a:moveTo>
                    <a:pt x="55" y="14"/>
                  </a:moveTo>
                  <a:cubicBezTo>
                    <a:pt x="99" y="14"/>
                    <a:pt x="126" y="28"/>
                    <a:pt x="153" y="28"/>
                  </a:cubicBezTo>
                  <a:lnTo>
                    <a:pt x="153" y="28"/>
                  </a:lnTo>
                  <a:cubicBezTo>
                    <a:pt x="126" y="28"/>
                    <a:pt x="99" y="14"/>
                    <a:pt x="55" y="14"/>
                  </a:cubicBezTo>
                  <a:close/>
                  <a:moveTo>
                    <a:pt x="55" y="1"/>
                  </a:moveTo>
                  <a:lnTo>
                    <a:pt x="55" y="14"/>
                  </a:lnTo>
                  <a:lnTo>
                    <a:pt x="55" y="1"/>
                  </a:lnTo>
                  <a:close/>
                  <a:moveTo>
                    <a:pt x="41" y="1"/>
                  </a:moveTo>
                  <a:lnTo>
                    <a:pt x="55" y="1"/>
                  </a:lnTo>
                  <a:lnTo>
                    <a:pt x="41" y="1"/>
                  </a:lnTo>
                  <a:close/>
                  <a:moveTo>
                    <a:pt x="41" y="1"/>
                  </a:moveTo>
                  <a:lnTo>
                    <a:pt x="41" y="1"/>
                  </a:lnTo>
                  <a:lnTo>
                    <a:pt x="41" y="1"/>
                  </a:lnTo>
                  <a:close/>
                  <a:moveTo>
                    <a:pt x="28" y="1"/>
                  </a:moveTo>
                  <a:lnTo>
                    <a:pt x="41" y="1"/>
                  </a:lnTo>
                  <a:lnTo>
                    <a:pt x="28" y="1"/>
                  </a:lnTo>
                  <a:close/>
                  <a:moveTo>
                    <a:pt x="28" y="1"/>
                  </a:moveTo>
                  <a:lnTo>
                    <a:pt x="28" y="1"/>
                  </a:lnTo>
                  <a:lnTo>
                    <a:pt x="28" y="1"/>
                  </a:lnTo>
                  <a:close/>
                  <a:moveTo>
                    <a:pt x="14" y="1"/>
                  </a:moveTo>
                  <a:lnTo>
                    <a:pt x="28" y="1"/>
                  </a:lnTo>
                  <a:lnTo>
                    <a:pt x="14" y="1"/>
                  </a:lnTo>
                  <a:close/>
                  <a:moveTo>
                    <a:pt x="14" y="1"/>
                  </a:moveTo>
                  <a:lnTo>
                    <a:pt x="14" y="1"/>
                  </a:lnTo>
                  <a:lnTo>
                    <a:pt x="14" y="1"/>
                  </a:lnTo>
                  <a:close/>
                  <a:moveTo>
                    <a:pt x="1" y="1"/>
                  </a:moveTo>
                  <a:lnTo>
                    <a:pt x="14" y="1"/>
                  </a:lnTo>
                  <a:lnTo>
                    <a:pt x="1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9D9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89"/>
            <p:cNvSpPr/>
            <p:nvPr/>
          </p:nvSpPr>
          <p:spPr>
            <a:xfrm>
              <a:off x="7993559" y="1921347"/>
              <a:ext cx="13054" cy="2720"/>
            </a:xfrm>
            <a:custGeom>
              <a:rect b="b" l="l" r="r" t="t"/>
              <a:pathLst>
                <a:path extrusionOk="0" h="15" w="72">
                  <a:moveTo>
                    <a:pt x="1" y="1"/>
                  </a:moveTo>
                  <a:lnTo>
                    <a:pt x="1" y="1"/>
                  </a:lnTo>
                  <a:cubicBezTo>
                    <a:pt x="31" y="14"/>
                    <a:pt x="44" y="14"/>
                    <a:pt x="71" y="14"/>
                  </a:cubicBezTo>
                  <a:lnTo>
                    <a:pt x="71" y="14"/>
                  </a:lnTo>
                  <a:cubicBezTo>
                    <a:pt x="44" y="14"/>
                    <a:pt x="31" y="14"/>
                    <a:pt x="1" y="1"/>
                  </a:cubicBezTo>
                  <a:close/>
                </a:path>
              </a:pathLst>
            </a:custGeom>
            <a:solidFill>
              <a:srgbClr val="4C81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89"/>
            <p:cNvSpPr/>
            <p:nvPr/>
          </p:nvSpPr>
          <p:spPr>
            <a:xfrm>
              <a:off x="7843799" y="1895782"/>
              <a:ext cx="165171" cy="270329"/>
            </a:xfrm>
            <a:custGeom>
              <a:rect b="b" l="l" r="r" t="t"/>
              <a:pathLst>
                <a:path extrusionOk="0" h="1491" w="911">
                  <a:moveTo>
                    <a:pt x="294" y="0"/>
                  </a:moveTo>
                  <a:cubicBezTo>
                    <a:pt x="267" y="297"/>
                    <a:pt x="183" y="998"/>
                    <a:pt x="1" y="1490"/>
                  </a:cubicBezTo>
                  <a:lnTo>
                    <a:pt x="28" y="1490"/>
                  </a:lnTo>
                  <a:cubicBezTo>
                    <a:pt x="196" y="1012"/>
                    <a:pt x="267" y="368"/>
                    <a:pt x="294" y="84"/>
                  </a:cubicBezTo>
                  <a:lnTo>
                    <a:pt x="574" y="84"/>
                  </a:lnTo>
                  <a:lnTo>
                    <a:pt x="574" y="98"/>
                  </a:lnTo>
                  <a:lnTo>
                    <a:pt x="591" y="98"/>
                  </a:lnTo>
                  <a:cubicBezTo>
                    <a:pt x="618" y="98"/>
                    <a:pt x="644" y="98"/>
                    <a:pt x="675" y="115"/>
                  </a:cubicBezTo>
                  <a:lnTo>
                    <a:pt x="729" y="115"/>
                  </a:lnTo>
                  <a:lnTo>
                    <a:pt x="729" y="128"/>
                  </a:lnTo>
                  <a:cubicBezTo>
                    <a:pt x="773" y="128"/>
                    <a:pt x="800" y="142"/>
                    <a:pt x="827" y="142"/>
                  </a:cubicBezTo>
                  <a:cubicBezTo>
                    <a:pt x="857" y="155"/>
                    <a:pt x="870" y="155"/>
                    <a:pt x="897" y="155"/>
                  </a:cubicBezTo>
                  <a:cubicBezTo>
                    <a:pt x="897" y="128"/>
                    <a:pt x="911" y="98"/>
                    <a:pt x="911" y="71"/>
                  </a:cubicBezTo>
                  <a:cubicBezTo>
                    <a:pt x="773" y="44"/>
                    <a:pt x="604" y="0"/>
                    <a:pt x="476" y="0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89"/>
            <p:cNvSpPr/>
            <p:nvPr/>
          </p:nvSpPr>
          <p:spPr>
            <a:xfrm>
              <a:off x="7499677" y="1911012"/>
              <a:ext cx="20306" cy="2538"/>
            </a:xfrm>
            <a:custGeom>
              <a:rect b="b" l="l" r="r" t="t"/>
              <a:pathLst>
                <a:path extrusionOk="0" h="14" w="112">
                  <a:moveTo>
                    <a:pt x="0" y="14"/>
                  </a:moveTo>
                  <a:lnTo>
                    <a:pt x="0" y="14"/>
                  </a:lnTo>
                  <a:lnTo>
                    <a:pt x="0" y="14"/>
                  </a:lnTo>
                  <a:close/>
                  <a:moveTo>
                    <a:pt x="14" y="14"/>
                  </a:moveTo>
                  <a:lnTo>
                    <a:pt x="14" y="14"/>
                  </a:lnTo>
                  <a:lnTo>
                    <a:pt x="14" y="14"/>
                  </a:lnTo>
                  <a:close/>
                  <a:moveTo>
                    <a:pt x="14" y="14"/>
                  </a:moveTo>
                  <a:lnTo>
                    <a:pt x="14" y="14"/>
                  </a:lnTo>
                  <a:lnTo>
                    <a:pt x="14" y="14"/>
                  </a:lnTo>
                  <a:close/>
                  <a:moveTo>
                    <a:pt x="27" y="0"/>
                  </a:moveTo>
                  <a:lnTo>
                    <a:pt x="27" y="0"/>
                  </a:lnTo>
                  <a:lnTo>
                    <a:pt x="27" y="0"/>
                  </a:lnTo>
                  <a:close/>
                  <a:moveTo>
                    <a:pt x="27" y="0"/>
                  </a:moveTo>
                  <a:lnTo>
                    <a:pt x="27" y="0"/>
                  </a:lnTo>
                  <a:lnTo>
                    <a:pt x="27" y="0"/>
                  </a:lnTo>
                  <a:close/>
                  <a:moveTo>
                    <a:pt x="44" y="0"/>
                  </a:moveTo>
                  <a:lnTo>
                    <a:pt x="44" y="0"/>
                  </a:lnTo>
                  <a:lnTo>
                    <a:pt x="44" y="0"/>
                  </a:lnTo>
                  <a:close/>
                  <a:moveTo>
                    <a:pt x="44" y="0"/>
                  </a:moveTo>
                  <a:lnTo>
                    <a:pt x="44" y="0"/>
                  </a:lnTo>
                  <a:lnTo>
                    <a:pt x="44" y="0"/>
                  </a:lnTo>
                  <a:close/>
                  <a:moveTo>
                    <a:pt x="58" y="0"/>
                  </a:moveTo>
                  <a:lnTo>
                    <a:pt x="58" y="0"/>
                  </a:lnTo>
                  <a:lnTo>
                    <a:pt x="58" y="0"/>
                  </a:lnTo>
                  <a:close/>
                  <a:moveTo>
                    <a:pt x="58" y="0"/>
                  </a:moveTo>
                  <a:lnTo>
                    <a:pt x="58" y="0"/>
                  </a:lnTo>
                  <a:lnTo>
                    <a:pt x="58" y="0"/>
                  </a:lnTo>
                  <a:close/>
                  <a:moveTo>
                    <a:pt x="71" y="0"/>
                  </a:moveTo>
                  <a:lnTo>
                    <a:pt x="71" y="0"/>
                  </a:lnTo>
                  <a:lnTo>
                    <a:pt x="71" y="0"/>
                  </a:lnTo>
                  <a:close/>
                  <a:moveTo>
                    <a:pt x="71" y="0"/>
                  </a:moveTo>
                  <a:lnTo>
                    <a:pt x="71" y="0"/>
                  </a:lnTo>
                  <a:lnTo>
                    <a:pt x="71" y="0"/>
                  </a:lnTo>
                  <a:close/>
                  <a:moveTo>
                    <a:pt x="85" y="0"/>
                  </a:moveTo>
                  <a:lnTo>
                    <a:pt x="71" y="0"/>
                  </a:lnTo>
                  <a:lnTo>
                    <a:pt x="85" y="0"/>
                  </a:lnTo>
                  <a:close/>
                  <a:moveTo>
                    <a:pt x="85" y="0"/>
                  </a:moveTo>
                  <a:lnTo>
                    <a:pt x="85" y="0"/>
                  </a:lnTo>
                  <a:lnTo>
                    <a:pt x="85" y="0"/>
                  </a:lnTo>
                  <a:close/>
                  <a:moveTo>
                    <a:pt x="98" y="0"/>
                  </a:moveTo>
                  <a:lnTo>
                    <a:pt x="85" y="0"/>
                  </a:lnTo>
                  <a:lnTo>
                    <a:pt x="98" y="0"/>
                  </a:lnTo>
                  <a:close/>
                  <a:moveTo>
                    <a:pt x="98" y="0"/>
                  </a:moveTo>
                  <a:lnTo>
                    <a:pt x="98" y="0"/>
                  </a:lnTo>
                  <a:lnTo>
                    <a:pt x="98" y="0"/>
                  </a:lnTo>
                  <a:close/>
                  <a:moveTo>
                    <a:pt x="98" y="0"/>
                  </a:moveTo>
                  <a:lnTo>
                    <a:pt x="98" y="0"/>
                  </a:lnTo>
                  <a:lnTo>
                    <a:pt x="98" y="0"/>
                  </a:lnTo>
                  <a:close/>
                  <a:moveTo>
                    <a:pt x="112" y="0"/>
                  </a:moveTo>
                  <a:lnTo>
                    <a:pt x="112" y="0"/>
                  </a:lnTo>
                  <a:lnTo>
                    <a:pt x="112" y="0"/>
                  </a:lnTo>
                  <a:close/>
                  <a:moveTo>
                    <a:pt x="112" y="0"/>
                  </a:moveTo>
                  <a:lnTo>
                    <a:pt x="112" y="0"/>
                  </a:lnTo>
                  <a:close/>
                </a:path>
              </a:pathLst>
            </a:custGeom>
            <a:solidFill>
              <a:srgbClr val="8951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89"/>
            <p:cNvSpPr/>
            <p:nvPr/>
          </p:nvSpPr>
          <p:spPr>
            <a:xfrm>
              <a:off x="7555883" y="1913369"/>
              <a:ext cx="181" cy="181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8E65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89"/>
            <p:cNvSpPr/>
            <p:nvPr/>
          </p:nvSpPr>
          <p:spPr>
            <a:xfrm>
              <a:off x="7456345" y="1916452"/>
              <a:ext cx="25746" cy="5077"/>
            </a:xfrm>
            <a:custGeom>
              <a:rect b="b" l="l" r="r" t="t"/>
              <a:pathLst>
                <a:path extrusionOk="0" h="28" w="142">
                  <a:moveTo>
                    <a:pt x="84" y="14"/>
                  </a:moveTo>
                  <a:cubicBezTo>
                    <a:pt x="57" y="14"/>
                    <a:pt x="30" y="28"/>
                    <a:pt x="0" y="28"/>
                  </a:cubicBezTo>
                  <a:lnTo>
                    <a:pt x="0" y="28"/>
                  </a:lnTo>
                  <a:cubicBezTo>
                    <a:pt x="30" y="28"/>
                    <a:pt x="57" y="14"/>
                    <a:pt x="84" y="14"/>
                  </a:cubicBezTo>
                  <a:close/>
                  <a:moveTo>
                    <a:pt x="84" y="14"/>
                  </a:moveTo>
                  <a:lnTo>
                    <a:pt x="84" y="14"/>
                  </a:lnTo>
                  <a:lnTo>
                    <a:pt x="84" y="14"/>
                  </a:lnTo>
                  <a:close/>
                  <a:moveTo>
                    <a:pt x="98" y="14"/>
                  </a:moveTo>
                  <a:lnTo>
                    <a:pt x="84" y="14"/>
                  </a:lnTo>
                  <a:lnTo>
                    <a:pt x="98" y="14"/>
                  </a:lnTo>
                  <a:close/>
                  <a:moveTo>
                    <a:pt x="98" y="14"/>
                  </a:moveTo>
                  <a:lnTo>
                    <a:pt x="98" y="14"/>
                  </a:lnTo>
                  <a:lnTo>
                    <a:pt x="98" y="14"/>
                  </a:lnTo>
                  <a:close/>
                  <a:moveTo>
                    <a:pt x="115" y="1"/>
                  </a:moveTo>
                  <a:lnTo>
                    <a:pt x="98" y="1"/>
                  </a:lnTo>
                  <a:lnTo>
                    <a:pt x="115" y="1"/>
                  </a:lnTo>
                  <a:close/>
                  <a:moveTo>
                    <a:pt x="115" y="1"/>
                  </a:moveTo>
                  <a:lnTo>
                    <a:pt x="115" y="1"/>
                  </a:lnTo>
                  <a:lnTo>
                    <a:pt x="115" y="1"/>
                  </a:lnTo>
                  <a:close/>
                  <a:moveTo>
                    <a:pt x="128" y="1"/>
                  </a:moveTo>
                  <a:lnTo>
                    <a:pt x="115" y="1"/>
                  </a:lnTo>
                  <a:lnTo>
                    <a:pt x="128" y="1"/>
                  </a:lnTo>
                  <a:close/>
                  <a:moveTo>
                    <a:pt x="128" y="1"/>
                  </a:moveTo>
                  <a:lnTo>
                    <a:pt x="128" y="1"/>
                  </a:lnTo>
                  <a:lnTo>
                    <a:pt x="128" y="1"/>
                  </a:lnTo>
                  <a:close/>
                  <a:moveTo>
                    <a:pt x="128" y="1"/>
                  </a:moveTo>
                  <a:lnTo>
                    <a:pt x="128" y="1"/>
                  </a:lnTo>
                  <a:lnTo>
                    <a:pt x="128" y="1"/>
                  </a:lnTo>
                  <a:close/>
                  <a:moveTo>
                    <a:pt x="142" y="1"/>
                  </a:moveTo>
                  <a:lnTo>
                    <a:pt x="142" y="1"/>
                  </a:lnTo>
                  <a:lnTo>
                    <a:pt x="142" y="1"/>
                  </a:lnTo>
                  <a:close/>
                  <a:moveTo>
                    <a:pt x="142" y="1"/>
                  </a:moveTo>
                  <a:lnTo>
                    <a:pt x="142" y="1"/>
                  </a:lnTo>
                  <a:close/>
                </a:path>
              </a:pathLst>
            </a:custGeom>
            <a:solidFill>
              <a:srgbClr val="9D9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89"/>
            <p:cNvSpPr/>
            <p:nvPr/>
          </p:nvSpPr>
          <p:spPr>
            <a:xfrm>
              <a:off x="7446554" y="1921347"/>
              <a:ext cx="9972" cy="2720"/>
            </a:xfrm>
            <a:custGeom>
              <a:rect b="b" l="l" r="r" t="t"/>
              <a:pathLst>
                <a:path extrusionOk="0" h="15" w="55">
                  <a:moveTo>
                    <a:pt x="54" y="1"/>
                  </a:moveTo>
                  <a:cubicBezTo>
                    <a:pt x="41" y="14"/>
                    <a:pt x="14" y="14"/>
                    <a:pt x="0" y="14"/>
                  </a:cubicBezTo>
                  <a:lnTo>
                    <a:pt x="0" y="14"/>
                  </a:lnTo>
                  <a:cubicBezTo>
                    <a:pt x="14" y="14"/>
                    <a:pt x="41" y="14"/>
                    <a:pt x="54" y="1"/>
                  </a:cubicBezTo>
                  <a:close/>
                </a:path>
              </a:pathLst>
            </a:custGeom>
            <a:solidFill>
              <a:srgbClr val="4C81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89"/>
            <p:cNvSpPr/>
            <p:nvPr/>
          </p:nvSpPr>
          <p:spPr>
            <a:xfrm>
              <a:off x="7563316" y="1982447"/>
              <a:ext cx="28284" cy="145046"/>
            </a:xfrm>
            <a:custGeom>
              <a:rect b="b" l="l" r="r" t="t"/>
              <a:pathLst>
                <a:path extrusionOk="0" h="800" w="156">
                  <a:moveTo>
                    <a:pt x="155" y="800"/>
                  </a:moveTo>
                  <a:lnTo>
                    <a:pt x="155" y="800"/>
                  </a:lnTo>
                  <a:lnTo>
                    <a:pt x="155" y="800"/>
                  </a:lnTo>
                  <a:close/>
                  <a:moveTo>
                    <a:pt x="155" y="786"/>
                  </a:moveTo>
                  <a:lnTo>
                    <a:pt x="155" y="786"/>
                  </a:lnTo>
                  <a:lnTo>
                    <a:pt x="155" y="786"/>
                  </a:lnTo>
                  <a:close/>
                  <a:moveTo>
                    <a:pt x="155" y="786"/>
                  </a:moveTo>
                  <a:lnTo>
                    <a:pt x="155" y="786"/>
                  </a:lnTo>
                  <a:lnTo>
                    <a:pt x="155" y="786"/>
                  </a:lnTo>
                  <a:close/>
                  <a:moveTo>
                    <a:pt x="155" y="786"/>
                  </a:moveTo>
                  <a:lnTo>
                    <a:pt x="155" y="786"/>
                  </a:lnTo>
                  <a:lnTo>
                    <a:pt x="155" y="786"/>
                  </a:lnTo>
                  <a:close/>
                  <a:moveTo>
                    <a:pt x="142" y="773"/>
                  </a:moveTo>
                  <a:lnTo>
                    <a:pt x="142" y="773"/>
                  </a:lnTo>
                  <a:lnTo>
                    <a:pt x="142" y="773"/>
                  </a:lnTo>
                  <a:close/>
                  <a:moveTo>
                    <a:pt x="142" y="773"/>
                  </a:moveTo>
                  <a:lnTo>
                    <a:pt x="142" y="773"/>
                  </a:lnTo>
                  <a:lnTo>
                    <a:pt x="142" y="773"/>
                  </a:lnTo>
                  <a:close/>
                  <a:moveTo>
                    <a:pt x="142" y="759"/>
                  </a:moveTo>
                  <a:lnTo>
                    <a:pt x="142" y="759"/>
                  </a:lnTo>
                  <a:lnTo>
                    <a:pt x="142" y="759"/>
                  </a:lnTo>
                  <a:close/>
                  <a:moveTo>
                    <a:pt x="142" y="759"/>
                  </a:moveTo>
                  <a:lnTo>
                    <a:pt x="142" y="759"/>
                  </a:lnTo>
                  <a:lnTo>
                    <a:pt x="142" y="759"/>
                  </a:lnTo>
                  <a:close/>
                  <a:moveTo>
                    <a:pt x="142" y="746"/>
                  </a:moveTo>
                  <a:lnTo>
                    <a:pt x="142" y="746"/>
                  </a:lnTo>
                  <a:lnTo>
                    <a:pt x="142" y="746"/>
                  </a:lnTo>
                  <a:close/>
                  <a:moveTo>
                    <a:pt x="142" y="746"/>
                  </a:moveTo>
                  <a:lnTo>
                    <a:pt x="142" y="746"/>
                  </a:lnTo>
                  <a:lnTo>
                    <a:pt x="142" y="746"/>
                  </a:lnTo>
                  <a:close/>
                  <a:moveTo>
                    <a:pt x="142" y="732"/>
                  </a:moveTo>
                  <a:lnTo>
                    <a:pt x="142" y="732"/>
                  </a:lnTo>
                  <a:lnTo>
                    <a:pt x="142" y="732"/>
                  </a:lnTo>
                  <a:close/>
                  <a:moveTo>
                    <a:pt x="128" y="716"/>
                  </a:moveTo>
                  <a:lnTo>
                    <a:pt x="142" y="732"/>
                  </a:lnTo>
                  <a:lnTo>
                    <a:pt x="128" y="716"/>
                  </a:lnTo>
                  <a:close/>
                  <a:moveTo>
                    <a:pt x="128" y="716"/>
                  </a:moveTo>
                  <a:lnTo>
                    <a:pt x="128" y="716"/>
                  </a:lnTo>
                  <a:lnTo>
                    <a:pt x="128" y="716"/>
                  </a:lnTo>
                  <a:close/>
                  <a:moveTo>
                    <a:pt x="128" y="702"/>
                  </a:moveTo>
                  <a:lnTo>
                    <a:pt x="128" y="716"/>
                  </a:lnTo>
                  <a:lnTo>
                    <a:pt x="128" y="702"/>
                  </a:lnTo>
                  <a:close/>
                  <a:moveTo>
                    <a:pt x="128" y="702"/>
                  </a:moveTo>
                  <a:lnTo>
                    <a:pt x="128" y="702"/>
                  </a:lnTo>
                  <a:lnTo>
                    <a:pt x="128" y="702"/>
                  </a:lnTo>
                  <a:close/>
                  <a:moveTo>
                    <a:pt x="128" y="689"/>
                  </a:moveTo>
                  <a:lnTo>
                    <a:pt x="128" y="702"/>
                  </a:lnTo>
                  <a:lnTo>
                    <a:pt x="128" y="689"/>
                  </a:lnTo>
                  <a:close/>
                  <a:moveTo>
                    <a:pt x="128" y="689"/>
                  </a:moveTo>
                  <a:lnTo>
                    <a:pt x="128" y="689"/>
                  </a:lnTo>
                  <a:lnTo>
                    <a:pt x="128" y="689"/>
                  </a:lnTo>
                  <a:close/>
                  <a:moveTo>
                    <a:pt x="14" y="112"/>
                  </a:moveTo>
                  <a:cubicBezTo>
                    <a:pt x="44" y="294"/>
                    <a:pt x="71" y="493"/>
                    <a:pt x="128" y="689"/>
                  </a:cubicBezTo>
                  <a:cubicBezTo>
                    <a:pt x="71" y="493"/>
                    <a:pt x="44" y="294"/>
                    <a:pt x="14" y="112"/>
                  </a:cubicBezTo>
                  <a:close/>
                  <a:moveTo>
                    <a:pt x="14" y="99"/>
                  </a:moveTo>
                  <a:lnTo>
                    <a:pt x="14" y="112"/>
                  </a:lnTo>
                  <a:lnTo>
                    <a:pt x="14" y="99"/>
                  </a:lnTo>
                  <a:close/>
                  <a:moveTo>
                    <a:pt x="14" y="85"/>
                  </a:moveTo>
                  <a:lnTo>
                    <a:pt x="14" y="99"/>
                  </a:lnTo>
                  <a:lnTo>
                    <a:pt x="14" y="85"/>
                  </a:lnTo>
                  <a:close/>
                  <a:moveTo>
                    <a:pt x="14" y="85"/>
                  </a:moveTo>
                  <a:lnTo>
                    <a:pt x="14" y="85"/>
                  </a:lnTo>
                  <a:lnTo>
                    <a:pt x="14" y="85"/>
                  </a:lnTo>
                  <a:close/>
                  <a:moveTo>
                    <a:pt x="14" y="85"/>
                  </a:moveTo>
                  <a:lnTo>
                    <a:pt x="14" y="85"/>
                  </a:lnTo>
                  <a:lnTo>
                    <a:pt x="14" y="85"/>
                  </a:lnTo>
                  <a:close/>
                  <a:moveTo>
                    <a:pt x="0" y="72"/>
                  </a:moveTo>
                  <a:lnTo>
                    <a:pt x="0" y="72"/>
                  </a:lnTo>
                  <a:lnTo>
                    <a:pt x="0" y="72"/>
                  </a:lnTo>
                  <a:close/>
                  <a:moveTo>
                    <a:pt x="0" y="72"/>
                  </a:moveTo>
                  <a:lnTo>
                    <a:pt x="0" y="72"/>
                  </a:lnTo>
                  <a:lnTo>
                    <a:pt x="0" y="72"/>
                  </a:lnTo>
                  <a:close/>
                  <a:moveTo>
                    <a:pt x="0" y="58"/>
                  </a:moveTo>
                  <a:lnTo>
                    <a:pt x="0" y="72"/>
                  </a:lnTo>
                  <a:lnTo>
                    <a:pt x="0" y="58"/>
                  </a:lnTo>
                  <a:close/>
                  <a:moveTo>
                    <a:pt x="0" y="41"/>
                  </a:moveTo>
                  <a:lnTo>
                    <a:pt x="0" y="58"/>
                  </a:lnTo>
                  <a:lnTo>
                    <a:pt x="0" y="41"/>
                  </a:lnTo>
                  <a:close/>
                  <a:moveTo>
                    <a:pt x="0" y="28"/>
                  </a:moveTo>
                  <a:lnTo>
                    <a:pt x="0" y="28"/>
                  </a:lnTo>
                  <a:lnTo>
                    <a:pt x="0" y="28"/>
                  </a:lnTo>
                  <a:close/>
                  <a:moveTo>
                    <a:pt x="0" y="14"/>
                  </a:moveTo>
                  <a:lnTo>
                    <a:pt x="0" y="28"/>
                  </a:lnTo>
                  <a:lnTo>
                    <a:pt x="0" y="14"/>
                  </a:lnTo>
                  <a:close/>
                  <a:moveTo>
                    <a:pt x="0" y="14"/>
                  </a:moveTo>
                  <a:lnTo>
                    <a:pt x="0" y="14"/>
                  </a:lnTo>
                  <a:lnTo>
                    <a:pt x="0" y="14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8E65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89"/>
            <p:cNvSpPr/>
            <p:nvPr/>
          </p:nvSpPr>
          <p:spPr>
            <a:xfrm>
              <a:off x="7440934" y="1895782"/>
              <a:ext cx="168253" cy="270329"/>
            </a:xfrm>
            <a:custGeom>
              <a:rect b="b" l="l" r="r" t="t"/>
              <a:pathLst>
                <a:path extrusionOk="0" h="1491" w="928">
                  <a:moveTo>
                    <a:pt x="630" y="87"/>
                  </a:moveTo>
                  <a:cubicBezTo>
                    <a:pt x="631" y="104"/>
                    <a:pt x="633" y="123"/>
                    <a:pt x="635" y="142"/>
                  </a:cubicBezTo>
                  <a:lnTo>
                    <a:pt x="635" y="142"/>
                  </a:lnTo>
                  <a:cubicBezTo>
                    <a:pt x="635" y="127"/>
                    <a:pt x="635" y="112"/>
                    <a:pt x="635" y="98"/>
                  </a:cubicBezTo>
                  <a:cubicBezTo>
                    <a:pt x="635" y="98"/>
                    <a:pt x="635" y="91"/>
                    <a:pt x="630" y="87"/>
                  </a:cubicBezTo>
                  <a:close/>
                  <a:moveTo>
                    <a:pt x="453" y="0"/>
                  </a:moveTo>
                  <a:cubicBezTo>
                    <a:pt x="324" y="0"/>
                    <a:pt x="156" y="44"/>
                    <a:pt x="1" y="71"/>
                  </a:cubicBezTo>
                  <a:cubicBezTo>
                    <a:pt x="14" y="98"/>
                    <a:pt x="14" y="128"/>
                    <a:pt x="31" y="155"/>
                  </a:cubicBezTo>
                  <a:cubicBezTo>
                    <a:pt x="45" y="155"/>
                    <a:pt x="72" y="155"/>
                    <a:pt x="85" y="142"/>
                  </a:cubicBezTo>
                  <a:cubicBezTo>
                    <a:pt x="115" y="142"/>
                    <a:pt x="142" y="128"/>
                    <a:pt x="169" y="128"/>
                  </a:cubicBezTo>
                  <a:lnTo>
                    <a:pt x="183" y="128"/>
                  </a:lnTo>
                  <a:lnTo>
                    <a:pt x="183" y="115"/>
                  </a:lnTo>
                  <a:lnTo>
                    <a:pt x="227" y="115"/>
                  </a:lnTo>
                  <a:cubicBezTo>
                    <a:pt x="267" y="98"/>
                    <a:pt x="297" y="98"/>
                    <a:pt x="324" y="98"/>
                  </a:cubicBezTo>
                  <a:lnTo>
                    <a:pt x="338" y="98"/>
                  </a:lnTo>
                  <a:cubicBezTo>
                    <a:pt x="351" y="98"/>
                    <a:pt x="351" y="98"/>
                    <a:pt x="351" y="84"/>
                  </a:cubicBezTo>
                  <a:lnTo>
                    <a:pt x="621" y="84"/>
                  </a:lnTo>
                  <a:cubicBezTo>
                    <a:pt x="625" y="84"/>
                    <a:pt x="628" y="85"/>
                    <a:pt x="630" y="87"/>
                  </a:cubicBezTo>
                  <a:lnTo>
                    <a:pt x="630" y="87"/>
                  </a:lnTo>
                  <a:cubicBezTo>
                    <a:pt x="626" y="55"/>
                    <a:pt x="624" y="26"/>
                    <a:pt x="621" y="0"/>
                  </a:cubicBezTo>
                  <a:close/>
                  <a:moveTo>
                    <a:pt x="635" y="142"/>
                  </a:moveTo>
                  <a:cubicBezTo>
                    <a:pt x="639" y="234"/>
                    <a:pt x="652" y="345"/>
                    <a:pt x="675" y="479"/>
                  </a:cubicBezTo>
                  <a:lnTo>
                    <a:pt x="675" y="492"/>
                  </a:lnTo>
                  <a:lnTo>
                    <a:pt x="675" y="506"/>
                  </a:lnTo>
                  <a:lnTo>
                    <a:pt x="675" y="519"/>
                  </a:lnTo>
                  <a:lnTo>
                    <a:pt x="675" y="536"/>
                  </a:lnTo>
                  <a:lnTo>
                    <a:pt x="675" y="550"/>
                  </a:lnTo>
                  <a:lnTo>
                    <a:pt x="689" y="563"/>
                  </a:lnTo>
                  <a:lnTo>
                    <a:pt x="689" y="577"/>
                  </a:lnTo>
                  <a:lnTo>
                    <a:pt x="689" y="590"/>
                  </a:lnTo>
                  <a:cubicBezTo>
                    <a:pt x="719" y="772"/>
                    <a:pt x="746" y="971"/>
                    <a:pt x="803" y="1167"/>
                  </a:cubicBezTo>
                  <a:lnTo>
                    <a:pt x="803" y="1180"/>
                  </a:lnTo>
                  <a:lnTo>
                    <a:pt x="803" y="1194"/>
                  </a:lnTo>
                  <a:lnTo>
                    <a:pt x="817" y="1210"/>
                  </a:lnTo>
                  <a:lnTo>
                    <a:pt x="817" y="1224"/>
                  </a:lnTo>
                  <a:lnTo>
                    <a:pt x="817" y="1237"/>
                  </a:lnTo>
                  <a:lnTo>
                    <a:pt x="817" y="1251"/>
                  </a:lnTo>
                  <a:cubicBezTo>
                    <a:pt x="817" y="1251"/>
                    <a:pt x="830" y="1251"/>
                    <a:pt x="830" y="1264"/>
                  </a:cubicBezTo>
                  <a:lnTo>
                    <a:pt x="830" y="1278"/>
                  </a:lnTo>
                  <a:cubicBezTo>
                    <a:pt x="844" y="1349"/>
                    <a:pt x="874" y="1419"/>
                    <a:pt x="901" y="1490"/>
                  </a:cubicBezTo>
                  <a:lnTo>
                    <a:pt x="928" y="1490"/>
                  </a:lnTo>
                  <a:cubicBezTo>
                    <a:pt x="759" y="1065"/>
                    <a:pt x="673" y="483"/>
                    <a:pt x="635" y="142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89"/>
            <p:cNvSpPr/>
            <p:nvPr/>
          </p:nvSpPr>
          <p:spPr>
            <a:xfrm>
              <a:off x="7428242" y="1989881"/>
              <a:ext cx="5621" cy="23389"/>
            </a:xfrm>
            <a:custGeom>
              <a:rect b="b" l="l" r="r" t="t"/>
              <a:pathLst>
                <a:path extrusionOk="0" h="129" w="31">
                  <a:moveTo>
                    <a:pt x="30" y="128"/>
                  </a:moveTo>
                  <a:lnTo>
                    <a:pt x="30" y="128"/>
                  </a:lnTo>
                  <a:lnTo>
                    <a:pt x="30" y="128"/>
                  </a:lnTo>
                  <a:close/>
                  <a:moveTo>
                    <a:pt x="30" y="115"/>
                  </a:moveTo>
                  <a:lnTo>
                    <a:pt x="30" y="115"/>
                  </a:lnTo>
                  <a:lnTo>
                    <a:pt x="30" y="115"/>
                  </a:lnTo>
                  <a:close/>
                  <a:moveTo>
                    <a:pt x="0" y="0"/>
                  </a:moveTo>
                  <a:cubicBezTo>
                    <a:pt x="17" y="44"/>
                    <a:pt x="17" y="71"/>
                    <a:pt x="30" y="115"/>
                  </a:cubicBezTo>
                  <a:cubicBezTo>
                    <a:pt x="17" y="71"/>
                    <a:pt x="17" y="44"/>
                    <a:pt x="0" y="0"/>
                  </a:cubicBezTo>
                  <a:close/>
                </a:path>
              </a:pathLst>
            </a:custGeom>
            <a:solidFill>
              <a:srgbClr val="790D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89"/>
            <p:cNvSpPr/>
            <p:nvPr/>
          </p:nvSpPr>
          <p:spPr>
            <a:xfrm>
              <a:off x="7392706" y="1974651"/>
              <a:ext cx="76512" cy="152842"/>
            </a:xfrm>
            <a:custGeom>
              <a:rect b="b" l="l" r="r" t="t"/>
              <a:pathLst>
                <a:path extrusionOk="0" h="843" w="422">
                  <a:moveTo>
                    <a:pt x="196" y="0"/>
                  </a:moveTo>
                  <a:cubicBezTo>
                    <a:pt x="129" y="30"/>
                    <a:pt x="58" y="44"/>
                    <a:pt x="0" y="44"/>
                  </a:cubicBezTo>
                  <a:lnTo>
                    <a:pt x="0" y="128"/>
                  </a:lnTo>
                  <a:cubicBezTo>
                    <a:pt x="58" y="128"/>
                    <a:pt x="129" y="115"/>
                    <a:pt x="196" y="84"/>
                  </a:cubicBezTo>
                  <a:cubicBezTo>
                    <a:pt x="213" y="128"/>
                    <a:pt x="213" y="155"/>
                    <a:pt x="226" y="199"/>
                  </a:cubicBezTo>
                  <a:lnTo>
                    <a:pt x="226" y="212"/>
                  </a:lnTo>
                  <a:cubicBezTo>
                    <a:pt x="280" y="438"/>
                    <a:pt x="338" y="661"/>
                    <a:pt x="381" y="829"/>
                  </a:cubicBezTo>
                  <a:cubicBezTo>
                    <a:pt x="395" y="843"/>
                    <a:pt x="408" y="843"/>
                    <a:pt x="422" y="843"/>
                  </a:cubicBezTo>
                  <a:cubicBezTo>
                    <a:pt x="351" y="634"/>
                    <a:pt x="280" y="337"/>
                    <a:pt x="196" y="0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89"/>
            <p:cNvSpPr/>
            <p:nvPr/>
          </p:nvSpPr>
          <p:spPr>
            <a:xfrm>
              <a:off x="7362065" y="1974651"/>
              <a:ext cx="5077" cy="20850"/>
            </a:xfrm>
            <a:custGeom>
              <a:rect b="b" l="l" r="r" t="t"/>
              <a:pathLst>
                <a:path extrusionOk="0" h="115" w="28">
                  <a:moveTo>
                    <a:pt x="14" y="0"/>
                  </a:moveTo>
                  <a:cubicBezTo>
                    <a:pt x="14" y="17"/>
                    <a:pt x="1" y="17"/>
                    <a:pt x="1" y="30"/>
                  </a:cubicBezTo>
                  <a:lnTo>
                    <a:pt x="1" y="57"/>
                  </a:lnTo>
                  <a:cubicBezTo>
                    <a:pt x="1" y="71"/>
                    <a:pt x="14" y="101"/>
                    <a:pt x="28" y="115"/>
                  </a:cubicBezTo>
                  <a:lnTo>
                    <a:pt x="28" y="17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89"/>
            <p:cNvSpPr/>
            <p:nvPr/>
          </p:nvSpPr>
          <p:spPr>
            <a:xfrm>
              <a:off x="7331605" y="1786273"/>
              <a:ext cx="17949" cy="137794"/>
            </a:xfrm>
            <a:custGeom>
              <a:rect b="b" l="l" r="r" t="t"/>
              <a:pathLst>
                <a:path extrusionOk="0" h="760" w="99">
                  <a:moveTo>
                    <a:pt x="98" y="746"/>
                  </a:moveTo>
                  <a:lnTo>
                    <a:pt x="98" y="759"/>
                  </a:lnTo>
                  <a:lnTo>
                    <a:pt x="98" y="746"/>
                  </a:lnTo>
                  <a:close/>
                  <a:moveTo>
                    <a:pt x="98" y="732"/>
                  </a:moveTo>
                  <a:lnTo>
                    <a:pt x="98" y="746"/>
                  </a:lnTo>
                  <a:lnTo>
                    <a:pt x="98" y="732"/>
                  </a:lnTo>
                  <a:close/>
                  <a:moveTo>
                    <a:pt x="98" y="732"/>
                  </a:moveTo>
                  <a:lnTo>
                    <a:pt x="98" y="732"/>
                  </a:lnTo>
                  <a:lnTo>
                    <a:pt x="98" y="732"/>
                  </a:lnTo>
                  <a:close/>
                  <a:moveTo>
                    <a:pt x="98" y="719"/>
                  </a:moveTo>
                  <a:lnTo>
                    <a:pt x="98" y="732"/>
                  </a:lnTo>
                  <a:lnTo>
                    <a:pt x="98" y="719"/>
                  </a:lnTo>
                  <a:close/>
                  <a:moveTo>
                    <a:pt x="85" y="702"/>
                  </a:moveTo>
                  <a:lnTo>
                    <a:pt x="98" y="719"/>
                  </a:lnTo>
                  <a:lnTo>
                    <a:pt x="85" y="702"/>
                  </a:lnTo>
                  <a:close/>
                  <a:moveTo>
                    <a:pt x="14" y="311"/>
                  </a:moveTo>
                  <a:cubicBezTo>
                    <a:pt x="27" y="449"/>
                    <a:pt x="44" y="577"/>
                    <a:pt x="85" y="702"/>
                  </a:cubicBezTo>
                  <a:cubicBezTo>
                    <a:pt x="44" y="577"/>
                    <a:pt x="27" y="449"/>
                    <a:pt x="14" y="311"/>
                  </a:cubicBezTo>
                  <a:close/>
                  <a:moveTo>
                    <a:pt x="0" y="297"/>
                  </a:moveTo>
                  <a:cubicBezTo>
                    <a:pt x="0" y="311"/>
                    <a:pt x="0" y="311"/>
                    <a:pt x="14" y="311"/>
                  </a:cubicBezTo>
                  <a:cubicBezTo>
                    <a:pt x="0" y="311"/>
                    <a:pt x="0" y="311"/>
                    <a:pt x="0" y="297"/>
                  </a:cubicBezTo>
                  <a:close/>
                  <a:moveTo>
                    <a:pt x="0" y="280"/>
                  </a:moveTo>
                  <a:lnTo>
                    <a:pt x="0" y="297"/>
                  </a:lnTo>
                  <a:lnTo>
                    <a:pt x="0" y="280"/>
                  </a:lnTo>
                  <a:close/>
                  <a:moveTo>
                    <a:pt x="0" y="280"/>
                  </a:moveTo>
                  <a:lnTo>
                    <a:pt x="0" y="280"/>
                  </a:lnTo>
                  <a:lnTo>
                    <a:pt x="0" y="280"/>
                  </a:lnTo>
                  <a:close/>
                  <a:moveTo>
                    <a:pt x="0" y="267"/>
                  </a:moveTo>
                  <a:lnTo>
                    <a:pt x="0" y="280"/>
                  </a:lnTo>
                  <a:lnTo>
                    <a:pt x="0" y="267"/>
                  </a:lnTo>
                  <a:close/>
                  <a:moveTo>
                    <a:pt x="0" y="267"/>
                  </a:moveTo>
                  <a:lnTo>
                    <a:pt x="0" y="267"/>
                  </a:lnTo>
                  <a:lnTo>
                    <a:pt x="0" y="267"/>
                  </a:lnTo>
                  <a:close/>
                  <a:moveTo>
                    <a:pt x="0" y="253"/>
                  </a:moveTo>
                  <a:lnTo>
                    <a:pt x="0" y="267"/>
                  </a:lnTo>
                  <a:lnTo>
                    <a:pt x="0" y="253"/>
                  </a:lnTo>
                  <a:close/>
                  <a:moveTo>
                    <a:pt x="0" y="240"/>
                  </a:moveTo>
                  <a:lnTo>
                    <a:pt x="0" y="253"/>
                  </a:lnTo>
                  <a:lnTo>
                    <a:pt x="0" y="240"/>
                  </a:lnTo>
                  <a:close/>
                  <a:moveTo>
                    <a:pt x="0" y="240"/>
                  </a:moveTo>
                  <a:lnTo>
                    <a:pt x="0" y="240"/>
                  </a:lnTo>
                  <a:lnTo>
                    <a:pt x="0" y="240"/>
                  </a:lnTo>
                  <a:close/>
                  <a:moveTo>
                    <a:pt x="0" y="227"/>
                  </a:moveTo>
                  <a:lnTo>
                    <a:pt x="0" y="240"/>
                  </a:lnTo>
                  <a:lnTo>
                    <a:pt x="0" y="227"/>
                  </a:lnTo>
                  <a:close/>
                  <a:moveTo>
                    <a:pt x="0" y="227"/>
                  </a:moveTo>
                  <a:lnTo>
                    <a:pt x="0" y="227"/>
                  </a:lnTo>
                  <a:lnTo>
                    <a:pt x="0" y="227"/>
                  </a:lnTo>
                  <a:close/>
                  <a:moveTo>
                    <a:pt x="0" y="213"/>
                  </a:moveTo>
                  <a:lnTo>
                    <a:pt x="0" y="213"/>
                  </a:lnTo>
                  <a:lnTo>
                    <a:pt x="0" y="213"/>
                  </a:lnTo>
                  <a:close/>
                  <a:moveTo>
                    <a:pt x="0" y="196"/>
                  </a:moveTo>
                  <a:lnTo>
                    <a:pt x="0" y="213"/>
                  </a:lnTo>
                  <a:lnTo>
                    <a:pt x="0" y="196"/>
                  </a:lnTo>
                  <a:close/>
                  <a:moveTo>
                    <a:pt x="0" y="196"/>
                  </a:moveTo>
                  <a:lnTo>
                    <a:pt x="0" y="196"/>
                  </a:lnTo>
                  <a:lnTo>
                    <a:pt x="0" y="196"/>
                  </a:lnTo>
                  <a:close/>
                  <a:moveTo>
                    <a:pt x="0" y="183"/>
                  </a:moveTo>
                  <a:lnTo>
                    <a:pt x="0" y="183"/>
                  </a:lnTo>
                  <a:lnTo>
                    <a:pt x="0" y="183"/>
                  </a:lnTo>
                  <a:close/>
                  <a:moveTo>
                    <a:pt x="0" y="183"/>
                  </a:moveTo>
                  <a:lnTo>
                    <a:pt x="0" y="183"/>
                  </a:lnTo>
                  <a:lnTo>
                    <a:pt x="0" y="183"/>
                  </a:lnTo>
                  <a:close/>
                  <a:moveTo>
                    <a:pt x="0" y="169"/>
                  </a:moveTo>
                  <a:lnTo>
                    <a:pt x="0" y="169"/>
                  </a:lnTo>
                  <a:lnTo>
                    <a:pt x="0" y="169"/>
                  </a:lnTo>
                  <a:close/>
                  <a:moveTo>
                    <a:pt x="0" y="156"/>
                  </a:moveTo>
                  <a:lnTo>
                    <a:pt x="0" y="169"/>
                  </a:lnTo>
                  <a:lnTo>
                    <a:pt x="0" y="156"/>
                  </a:lnTo>
                  <a:close/>
                  <a:moveTo>
                    <a:pt x="0" y="156"/>
                  </a:moveTo>
                  <a:lnTo>
                    <a:pt x="0" y="156"/>
                  </a:lnTo>
                  <a:lnTo>
                    <a:pt x="0" y="156"/>
                  </a:lnTo>
                  <a:close/>
                  <a:moveTo>
                    <a:pt x="0" y="142"/>
                  </a:moveTo>
                  <a:lnTo>
                    <a:pt x="0" y="142"/>
                  </a:lnTo>
                  <a:lnTo>
                    <a:pt x="0" y="142"/>
                  </a:lnTo>
                  <a:close/>
                  <a:moveTo>
                    <a:pt x="0" y="142"/>
                  </a:moveTo>
                  <a:lnTo>
                    <a:pt x="0" y="142"/>
                  </a:lnTo>
                  <a:lnTo>
                    <a:pt x="0" y="142"/>
                  </a:lnTo>
                  <a:close/>
                  <a:moveTo>
                    <a:pt x="0" y="129"/>
                  </a:moveTo>
                  <a:lnTo>
                    <a:pt x="0" y="129"/>
                  </a:lnTo>
                  <a:lnTo>
                    <a:pt x="0" y="129"/>
                  </a:lnTo>
                  <a:close/>
                  <a:moveTo>
                    <a:pt x="0" y="28"/>
                  </a:moveTo>
                  <a:lnTo>
                    <a:pt x="0" y="28"/>
                  </a:lnTo>
                  <a:lnTo>
                    <a:pt x="0" y="28"/>
                  </a:lnTo>
                  <a:close/>
                  <a:moveTo>
                    <a:pt x="0" y="14"/>
                  </a:moveTo>
                  <a:lnTo>
                    <a:pt x="0" y="14"/>
                  </a:lnTo>
                  <a:lnTo>
                    <a:pt x="0" y="14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4F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89"/>
            <p:cNvSpPr/>
            <p:nvPr/>
          </p:nvSpPr>
          <p:spPr>
            <a:xfrm>
              <a:off x="7331605" y="1786273"/>
              <a:ext cx="35536" cy="155381"/>
            </a:xfrm>
            <a:custGeom>
              <a:rect b="b" l="l" r="r" t="t"/>
              <a:pathLst>
                <a:path extrusionOk="0" h="857" w="196">
                  <a:moveTo>
                    <a:pt x="0" y="1"/>
                  </a:moveTo>
                  <a:lnTo>
                    <a:pt x="0" y="14"/>
                  </a:lnTo>
                  <a:lnTo>
                    <a:pt x="0" y="28"/>
                  </a:lnTo>
                  <a:lnTo>
                    <a:pt x="0" y="129"/>
                  </a:lnTo>
                  <a:lnTo>
                    <a:pt x="0" y="142"/>
                  </a:lnTo>
                  <a:lnTo>
                    <a:pt x="0" y="156"/>
                  </a:lnTo>
                  <a:lnTo>
                    <a:pt x="0" y="169"/>
                  </a:lnTo>
                  <a:lnTo>
                    <a:pt x="0" y="183"/>
                  </a:lnTo>
                  <a:lnTo>
                    <a:pt x="0" y="196"/>
                  </a:lnTo>
                  <a:lnTo>
                    <a:pt x="0" y="213"/>
                  </a:lnTo>
                  <a:lnTo>
                    <a:pt x="0" y="227"/>
                  </a:lnTo>
                  <a:lnTo>
                    <a:pt x="0" y="240"/>
                  </a:lnTo>
                  <a:lnTo>
                    <a:pt x="0" y="253"/>
                  </a:lnTo>
                  <a:lnTo>
                    <a:pt x="0" y="267"/>
                  </a:lnTo>
                  <a:lnTo>
                    <a:pt x="0" y="280"/>
                  </a:lnTo>
                  <a:lnTo>
                    <a:pt x="0" y="297"/>
                  </a:lnTo>
                  <a:cubicBezTo>
                    <a:pt x="0" y="311"/>
                    <a:pt x="0" y="311"/>
                    <a:pt x="14" y="311"/>
                  </a:cubicBezTo>
                  <a:cubicBezTo>
                    <a:pt x="27" y="449"/>
                    <a:pt x="44" y="577"/>
                    <a:pt x="85" y="702"/>
                  </a:cubicBezTo>
                  <a:lnTo>
                    <a:pt x="98" y="719"/>
                  </a:lnTo>
                  <a:lnTo>
                    <a:pt x="98" y="732"/>
                  </a:lnTo>
                  <a:lnTo>
                    <a:pt x="98" y="746"/>
                  </a:lnTo>
                  <a:lnTo>
                    <a:pt x="98" y="759"/>
                  </a:lnTo>
                  <a:cubicBezTo>
                    <a:pt x="128" y="803"/>
                    <a:pt x="155" y="830"/>
                    <a:pt x="196" y="857"/>
                  </a:cubicBezTo>
                  <a:lnTo>
                    <a:pt x="196" y="759"/>
                  </a:lnTo>
                  <a:cubicBezTo>
                    <a:pt x="155" y="746"/>
                    <a:pt x="128" y="719"/>
                    <a:pt x="98" y="661"/>
                  </a:cubicBezTo>
                  <a:cubicBezTo>
                    <a:pt x="27" y="449"/>
                    <a:pt x="0" y="213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89"/>
            <p:cNvSpPr/>
            <p:nvPr/>
          </p:nvSpPr>
          <p:spPr>
            <a:xfrm>
              <a:off x="8100531" y="1786273"/>
              <a:ext cx="21032" cy="137794"/>
            </a:xfrm>
            <a:custGeom>
              <a:rect b="b" l="l" r="r" t="t"/>
              <a:pathLst>
                <a:path extrusionOk="0" h="760" w="116">
                  <a:moveTo>
                    <a:pt x="1" y="746"/>
                  </a:moveTo>
                  <a:lnTo>
                    <a:pt x="1" y="759"/>
                  </a:lnTo>
                  <a:lnTo>
                    <a:pt x="1" y="746"/>
                  </a:lnTo>
                  <a:close/>
                  <a:moveTo>
                    <a:pt x="1" y="746"/>
                  </a:moveTo>
                  <a:lnTo>
                    <a:pt x="1" y="746"/>
                  </a:lnTo>
                  <a:lnTo>
                    <a:pt x="1" y="746"/>
                  </a:lnTo>
                  <a:close/>
                  <a:moveTo>
                    <a:pt x="17" y="732"/>
                  </a:moveTo>
                  <a:lnTo>
                    <a:pt x="1" y="732"/>
                  </a:lnTo>
                  <a:lnTo>
                    <a:pt x="17" y="732"/>
                  </a:lnTo>
                  <a:close/>
                  <a:moveTo>
                    <a:pt x="17" y="719"/>
                  </a:moveTo>
                  <a:lnTo>
                    <a:pt x="17" y="732"/>
                  </a:lnTo>
                  <a:lnTo>
                    <a:pt x="17" y="719"/>
                  </a:lnTo>
                  <a:close/>
                  <a:moveTo>
                    <a:pt x="17" y="719"/>
                  </a:moveTo>
                  <a:lnTo>
                    <a:pt x="17" y="719"/>
                  </a:lnTo>
                  <a:lnTo>
                    <a:pt x="17" y="719"/>
                  </a:lnTo>
                  <a:close/>
                  <a:moveTo>
                    <a:pt x="17" y="702"/>
                  </a:moveTo>
                  <a:lnTo>
                    <a:pt x="17" y="702"/>
                  </a:lnTo>
                  <a:lnTo>
                    <a:pt x="17" y="702"/>
                  </a:lnTo>
                  <a:close/>
                  <a:moveTo>
                    <a:pt x="17" y="702"/>
                  </a:moveTo>
                  <a:lnTo>
                    <a:pt x="17" y="702"/>
                  </a:lnTo>
                  <a:lnTo>
                    <a:pt x="17" y="702"/>
                  </a:lnTo>
                  <a:close/>
                  <a:moveTo>
                    <a:pt x="31" y="688"/>
                  </a:moveTo>
                  <a:lnTo>
                    <a:pt x="31" y="688"/>
                  </a:lnTo>
                  <a:lnTo>
                    <a:pt x="31" y="688"/>
                  </a:lnTo>
                  <a:close/>
                  <a:moveTo>
                    <a:pt x="115" y="1"/>
                  </a:moveTo>
                  <a:lnTo>
                    <a:pt x="115" y="1"/>
                  </a:lnTo>
                  <a:lnTo>
                    <a:pt x="115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89"/>
            <p:cNvSpPr/>
            <p:nvPr/>
          </p:nvSpPr>
          <p:spPr>
            <a:xfrm>
              <a:off x="8085301" y="1786273"/>
              <a:ext cx="36262" cy="155381"/>
            </a:xfrm>
            <a:custGeom>
              <a:rect b="b" l="l" r="r" t="t"/>
              <a:pathLst>
                <a:path extrusionOk="0" h="857" w="200">
                  <a:moveTo>
                    <a:pt x="199" y="1"/>
                  </a:moveTo>
                  <a:cubicBezTo>
                    <a:pt x="199" y="213"/>
                    <a:pt x="169" y="449"/>
                    <a:pt x="85" y="661"/>
                  </a:cubicBezTo>
                  <a:cubicBezTo>
                    <a:pt x="71" y="719"/>
                    <a:pt x="31" y="746"/>
                    <a:pt x="0" y="759"/>
                  </a:cubicBezTo>
                  <a:lnTo>
                    <a:pt x="0" y="857"/>
                  </a:lnTo>
                  <a:cubicBezTo>
                    <a:pt x="31" y="830"/>
                    <a:pt x="71" y="803"/>
                    <a:pt x="85" y="759"/>
                  </a:cubicBezTo>
                  <a:lnTo>
                    <a:pt x="85" y="746"/>
                  </a:lnTo>
                  <a:lnTo>
                    <a:pt x="85" y="732"/>
                  </a:lnTo>
                  <a:lnTo>
                    <a:pt x="101" y="732"/>
                  </a:lnTo>
                  <a:lnTo>
                    <a:pt x="101" y="719"/>
                  </a:lnTo>
                  <a:lnTo>
                    <a:pt x="101" y="702"/>
                  </a:lnTo>
                  <a:cubicBezTo>
                    <a:pt x="101" y="702"/>
                    <a:pt x="101" y="688"/>
                    <a:pt x="115" y="688"/>
                  </a:cubicBezTo>
                  <a:cubicBezTo>
                    <a:pt x="186" y="466"/>
                    <a:pt x="199" y="213"/>
                    <a:pt x="199" y="1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89"/>
            <p:cNvSpPr/>
            <p:nvPr/>
          </p:nvSpPr>
          <p:spPr>
            <a:xfrm>
              <a:off x="8085301" y="1974651"/>
              <a:ext cx="5621" cy="20850"/>
            </a:xfrm>
            <a:custGeom>
              <a:rect b="b" l="l" r="r" t="t"/>
              <a:pathLst>
                <a:path extrusionOk="0" h="115" w="31">
                  <a:moveTo>
                    <a:pt x="0" y="0"/>
                  </a:moveTo>
                  <a:lnTo>
                    <a:pt x="0" y="17"/>
                  </a:lnTo>
                  <a:lnTo>
                    <a:pt x="0" y="115"/>
                  </a:lnTo>
                  <a:cubicBezTo>
                    <a:pt x="17" y="101"/>
                    <a:pt x="31" y="71"/>
                    <a:pt x="31" y="57"/>
                  </a:cubicBezTo>
                  <a:cubicBezTo>
                    <a:pt x="31" y="44"/>
                    <a:pt x="17" y="44"/>
                    <a:pt x="17" y="30"/>
                  </a:cubicBezTo>
                  <a:cubicBezTo>
                    <a:pt x="17" y="30"/>
                    <a:pt x="17" y="17"/>
                    <a:pt x="0" y="0"/>
                  </a:cubicBez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89"/>
            <p:cNvSpPr/>
            <p:nvPr/>
          </p:nvSpPr>
          <p:spPr>
            <a:xfrm>
              <a:off x="8085301" y="2043548"/>
              <a:ext cx="181" cy="181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A6A6A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89"/>
            <p:cNvSpPr/>
            <p:nvPr/>
          </p:nvSpPr>
          <p:spPr>
            <a:xfrm>
              <a:off x="7366960" y="2043548"/>
              <a:ext cx="718522" cy="175687"/>
            </a:xfrm>
            <a:custGeom>
              <a:rect b="b" l="l" r="r" t="t"/>
              <a:pathLst>
                <a:path extrusionOk="0" h="969" w="3963">
                  <a:moveTo>
                    <a:pt x="1" y="1"/>
                  </a:moveTo>
                  <a:lnTo>
                    <a:pt x="1" y="85"/>
                  </a:lnTo>
                  <a:cubicBezTo>
                    <a:pt x="1" y="126"/>
                    <a:pt x="31" y="787"/>
                    <a:pt x="1407" y="928"/>
                  </a:cubicBezTo>
                  <a:lnTo>
                    <a:pt x="1407" y="942"/>
                  </a:lnTo>
                  <a:cubicBezTo>
                    <a:pt x="1420" y="955"/>
                    <a:pt x="1451" y="969"/>
                    <a:pt x="1478" y="969"/>
                  </a:cubicBezTo>
                  <a:lnTo>
                    <a:pt x="1505" y="969"/>
                  </a:lnTo>
                  <a:cubicBezTo>
                    <a:pt x="1518" y="955"/>
                    <a:pt x="1535" y="942"/>
                    <a:pt x="1548" y="942"/>
                  </a:cubicBezTo>
                  <a:lnTo>
                    <a:pt x="2418" y="942"/>
                  </a:lnTo>
                  <a:lnTo>
                    <a:pt x="2445" y="969"/>
                  </a:lnTo>
                  <a:lnTo>
                    <a:pt x="2489" y="969"/>
                  </a:lnTo>
                  <a:cubicBezTo>
                    <a:pt x="2516" y="969"/>
                    <a:pt x="2529" y="955"/>
                    <a:pt x="2546" y="942"/>
                  </a:cubicBezTo>
                  <a:lnTo>
                    <a:pt x="2560" y="928"/>
                  </a:lnTo>
                  <a:cubicBezTo>
                    <a:pt x="3935" y="787"/>
                    <a:pt x="3962" y="126"/>
                    <a:pt x="3962" y="85"/>
                  </a:cubicBezTo>
                  <a:lnTo>
                    <a:pt x="3962" y="1"/>
                  </a:lnTo>
                  <a:cubicBezTo>
                    <a:pt x="3949" y="41"/>
                    <a:pt x="3922" y="702"/>
                    <a:pt x="2560" y="830"/>
                  </a:cubicBezTo>
                  <a:lnTo>
                    <a:pt x="2546" y="844"/>
                  </a:lnTo>
                  <a:cubicBezTo>
                    <a:pt x="2529" y="871"/>
                    <a:pt x="2516" y="884"/>
                    <a:pt x="2489" y="884"/>
                  </a:cubicBezTo>
                  <a:cubicBezTo>
                    <a:pt x="2475" y="884"/>
                    <a:pt x="2462" y="884"/>
                    <a:pt x="2445" y="871"/>
                  </a:cubicBezTo>
                  <a:cubicBezTo>
                    <a:pt x="2432" y="871"/>
                    <a:pt x="2418" y="857"/>
                    <a:pt x="2418" y="844"/>
                  </a:cubicBezTo>
                  <a:cubicBezTo>
                    <a:pt x="2361" y="844"/>
                    <a:pt x="2307" y="857"/>
                    <a:pt x="2250" y="857"/>
                  </a:cubicBezTo>
                  <a:lnTo>
                    <a:pt x="1717" y="857"/>
                  </a:lnTo>
                  <a:cubicBezTo>
                    <a:pt x="1646" y="857"/>
                    <a:pt x="1589" y="844"/>
                    <a:pt x="1548" y="844"/>
                  </a:cubicBezTo>
                  <a:cubicBezTo>
                    <a:pt x="1535" y="857"/>
                    <a:pt x="1518" y="871"/>
                    <a:pt x="1505" y="871"/>
                  </a:cubicBezTo>
                  <a:cubicBezTo>
                    <a:pt x="1505" y="884"/>
                    <a:pt x="1491" y="884"/>
                    <a:pt x="1478" y="884"/>
                  </a:cubicBezTo>
                  <a:cubicBezTo>
                    <a:pt x="1451" y="884"/>
                    <a:pt x="1420" y="871"/>
                    <a:pt x="1407" y="844"/>
                  </a:cubicBezTo>
                  <a:lnTo>
                    <a:pt x="1407" y="830"/>
                  </a:lnTo>
                  <a:cubicBezTo>
                    <a:pt x="31" y="702"/>
                    <a:pt x="1" y="41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89"/>
            <p:cNvSpPr/>
            <p:nvPr/>
          </p:nvSpPr>
          <p:spPr>
            <a:xfrm>
              <a:off x="7366960" y="1697069"/>
              <a:ext cx="18675" cy="91923"/>
            </a:xfrm>
            <a:custGeom>
              <a:rect b="b" l="l" r="r" t="t"/>
              <a:pathLst>
                <a:path extrusionOk="0" h="507" w="103">
                  <a:moveTo>
                    <a:pt x="1" y="0"/>
                  </a:moveTo>
                  <a:cubicBezTo>
                    <a:pt x="31" y="142"/>
                    <a:pt x="72" y="324"/>
                    <a:pt x="102" y="506"/>
                  </a:cubicBezTo>
                  <a:cubicBezTo>
                    <a:pt x="72" y="324"/>
                    <a:pt x="31" y="142"/>
                    <a:pt x="1" y="0"/>
                  </a:cubicBezTo>
                  <a:close/>
                </a:path>
              </a:pathLst>
            </a:custGeom>
            <a:solidFill>
              <a:srgbClr val="790D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89"/>
            <p:cNvSpPr/>
            <p:nvPr/>
          </p:nvSpPr>
          <p:spPr>
            <a:xfrm>
              <a:off x="7357170" y="1742940"/>
              <a:ext cx="2720" cy="17949"/>
            </a:xfrm>
            <a:custGeom>
              <a:rect b="b" l="l" r="r" t="t"/>
              <a:pathLst>
                <a:path extrusionOk="0" h="99" w="15">
                  <a:moveTo>
                    <a:pt x="1" y="98"/>
                  </a:moveTo>
                  <a:lnTo>
                    <a:pt x="1" y="98"/>
                  </a:lnTo>
                  <a:lnTo>
                    <a:pt x="1" y="98"/>
                  </a:lnTo>
                  <a:close/>
                  <a:moveTo>
                    <a:pt x="1" y="85"/>
                  </a:moveTo>
                  <a:lnTo>
                    <a:pt x="1" y="98"/>
                  </a:lnTo>
                  <a:lnTo>
                    <a:pt x="1" y="85"/>
                  </a:lnTo>
                  <a:close/>
                  <a:moveTo>
                    <a:pt x="14" y="0"/>
                  </a:moveTo>
                  <a:cubicBezTo>
                    <a:pt x="14" y="31"/>
                    <a:pt x="14" y="58"/>
                    <a:pt x="1" y="85"/>
                  </a:cubicBezTo>
                  <a:cubicBezTo>
                    <a:pt x="14" y="58"/>
                    <a:pt x="14" y="31"/>
                    <a:pt x="14" y="0"/>
                  </a:cubicBezTo>
                  <a:close/>
                </a:path>
              </a:pathLst>
            </a:custGeom>
            <a:solidFill>
              <a:srgbClr val="004F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89"/>
            <p:cNvSpPr/>
            <p:nvPr/>
          </p:nvSpPr>
          <p:spPr>
            <a:xfrm>
              <a:off x="7357170" y="1679301"/>
              <a:ext cx="53486" cy="214124"/>
            </a:xfrm>
            <a:custGeom>
              <a:rect b="b" l="l" r="r" t="t"/>
              <a:pathLst>
                <a:path extrusionOk="0" h="1181" w="295">
                  <a:moveTo>
                    <a:pt x="2" y="433"/>
                  </a:moveTo>
                  <a:lnTo>
                    <a:pt x="2" y="433"/>
                  </a:lnTo>
                  <a:cubicBezTo>
                    <a:pt x="2" y="434"/>
                    <a:pt x="1" y="435"/>
                    <a:pt x="1" y="436"/>
                  </a:cubicBezTo>
                  <a:lnTo>
                    <a:pt x="1" y="449"/>
                  </a:lnTo>
                  <a:lnTo>
                    <a:pt x="1" y="591"/>
                  </a:lnTo>
                  <a:cubicBezTo>
                    <a:pt x="1" y="536"/>
                    <a:pt x="1" y="483"/>
                    <a:pt x="2" y="433"/>
                  </a:cubicBezTo>
                  <a:close/>
                  <a:moveTo>
                    <a:pt x="41" y="1"/>
                  </a:moveTo>
                  <a:cubicBezTo>
                    <a:pt x="28" y="85"/>
                    <a:pt x="28" y="169"/>
                    <a:pt x="14" y="267"/>
                  </a:cubicBezTo>
                  <a:cubicBezTo>
                    <a:pt x="7" y="314"/>
                    <a:pt x="4" y="371"/>
                    <a:pt x="2" y="433"/>
                  </a:cubicBezTo>
                  <a:lnTo>
                    <a:pt x="2" y="433"/>
                  </a:lnTo>
                  <a:cubicBezTo>
                    <a:pt x="14" y="407"/>
                    <a:pt x="14" y="381"/>
                    <a:pt x="14" y="351"/>
                  </a:cubicBezTo>
                  <a:cubicBezTo>
                    <a:pt x="28" y="254"/>
                    <a:pt x="28" y="169"/>
                    <a:pt x="41" y="98"/>
                  </a:cubicBezTo>
                  <a:lnTo>
                    <a:pt x="55" y="98"/>
                  </a:lnTo>
                  <a:cubicBezTo>
                    <a:pt x="85" y="240"/>
                    <a:pt x="126" y="422"/>
                    <a:pt x="156" y="604"/>
                  </a:cubicBezTo>
                  <a:cubicBezTo>
                    <a:pt x="196" y="786"/>
                    <a:pt x="240" y="985"/>
                    <a:pt x="281" y="1181"/>
                  </a:cubicBezTo>
                  <a:lnTo>
                    <a:pt x="294" y="1167"/>
                  </a:lnTo>
                  <a:cubicBezTo>
                    <a:pt x="196" y="746"/>
                    <a:pt x="112" y="311"/>
                    <a:pt x="55" y="1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89"/>
            <p:cNvSpPr/>
            <p:nvPr/>
          </p:nvSpPr>
          <p:spPr>
            <a:xfrm>
              <a:off x="7415913" y="1934220"/>
              <a:ext cx="5077" cy="15411"/>
            </a:xfrm>
            <a:custGeom>
              <a:rect b="b" l="l" r="r" t="t"/>
              <a:pathLst>
                <a:path extrusionOk="0" h="85" w="28">
                  <a:moveTo>
                    <a:pt x="1" y="1"/>
                  </a:moveTo>
                  <a:cubicBezTo>
                    <a:pt x="14" y="27"/>
                    <a:pt x="14" y="54"/>
                    <a:pt x="28" y="85"/>
                  </a:cubicBezTo>
                  <a:lnTo>
                    <a:pt x="28" y="85"/>
                  </a:lnTo>
                  <a:cubicBezTo>
                    <a:pt x="14" y="54"/>
                    <a:pt x="14" y="27"/>
                    <a:pt x="1" y="1"/>
                  </a:cubicBezTo>
                  <a:close/>
                </a:path>
              </a:pathLst>
            </a:custGeom>
            <a:solidFill>
              <a:srgbClr val="790D1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89"/>
            <p:cNvSpPr/>
            <p:nvPr/>
          </p:nvSpPr>
          <p:spPr>
            <a:xfrm>
              <a:off x="7392706" y="1918990"/>
              <a:ext cx="30822" cy="30641"/>
            </a:xfrm>
            <a:custGeom>
              <a:rect b="b" l="l" r="r" t="t"/>
              <a:pathLst>
                <a:path extrusionOk="0" h="169" w="170">
                  <a:moveTo>
                    <a:pt x="98" y="0"/>
                  </a:moveTo>
                  <a:cubicBezTo>
                    <a:pt x="58" y="14"/>
                    <a:pt x="27" y="27"/>
                    <a:pt x="0" y="27"/>
                  </a:cubicBezTo>
                  <a:lnTo>
                    <a:pt x="0" y="125"/>
                  </a:lnTo>
                  <a:cubicBezTo>
                    <a:pt x="27" y="111"/>
                    <a:pt x="58" y="98"/>
                    <a:pt x="98" y="98"/>
                  </a:cubicBezTo>
                  <a:cubicBezTo>
                    <a:pt x="112" y="85"/>
                    <a:pt x="112" y="85"/>
                    <a:pt x="129" y="85"/>
                  </a:cubicBezTo>
                  <a:cubicBezTo>
                    <a:pt x="142" y="111"/>
                    <a:pt x="142" y="138"/>
                    <a:pt x="156" y="169"/>
                  </a:cubicBezTo>
                  <a:lnTo>
                    <a:pt x="169" y="169"/>
                  </a:lnTo>
                  <a:cubicBezTo>
                    <a:pt x="156" y="111"/>
                    <a:pt x="142" y="54"/>
                    <a:pt x="129" y="0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89"/>
            <p:cNvSpPr/>
            <p:nvPr/>
          </p:nvSpPr>
          <p:spPr>
            <a:xfrm>
              <a:off x="8095635" y="1610948"/>
              <a:ext cx="2720" cy="7434"/>
            </a:xfrm>
            <a:custGeom>
              <a:rect b="b" l="l" r="r" t="t"/>
              <a:pathLst>
                <a:path extrusionOk="0" h="41" w="15">
                  <a:moveTo>
                    <a:pt x="14" y="0"/>
                  </a:moveTo>
                  <a:cubicBezTo>
                    <a:pt x="14" y="14"/>
                    <a:pt x="1" y="14"/>
                    <a:pt x="1" y="14"/>
                  </a:cubicBezTo>
                  <a:cubicBezTo>
                    <a:pt x="14" y="27"/>
                    <a:pt x="14" y="41"/>
                    <a:pt x="14" y="41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rgbClr val="8484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89"/>
            <p:cNvSpPr/>
            <p:nvPr/>
          </p:nvSpPr>
          <p:spPr>
            <a:xfrm>
              <a:off x="7805362" y="1521564"/>
              <a:ext cx="69259" cy="104796"/>
            </a:xfrm>
            <a:custGeom>
              <a:rect b="b" l="l" r="r" t="t"/>
              <a:pathLst>
                <a:path extrusionOk="0" h="578" w="382">
                  <a:moveTo>
                    <a:pt x="169" y="1"/>
                  </a:moveTo>
                  <a:cubicBezTo>
                    <a:pt x="71" y="1"/>
                    <a:pt x="0" y="72"/>
                    <a:pt x="0" y="169"/>
                  </a:cubicBezTo>
                  <a:lnTo>
                    <a:pt x="27" y="534"/>
                  </a:lnTo>
                  <a:cubicBezTo>
                    <a:pt x="27" y="547"/>
                    <a:pt x="44" y="547"/>
                    <a:pt x="44" y="547"/>
                  </a:cubicBezTo>
                  <a:lnTo>
                    <a:pt x="351" y="577"/>
                  </a:lnTo>
                  <a:cubicBezTo>
                    <a:pt x="364" y="577"/>
                    <a:pt x="381" y="560"/>
                    <a:pt x="381" y="547"/>
                  </a:cubicBezTo>
                  <a:lnTo>
                    <a:pt x="324" y="139"/>
                  </a:lnTo>
                  <a:cubicBezTo>
                    <a:pt x="310" y="55"/>
                    <a:pt x="240" y="1"/>
                    <a:pt x="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89"/>
            <p:cNvSpPr/>
            <p:nvPr/>
          </p:nvSpPr>
          <p:spPr>
            <a:xfrm>
              <a:off x="7815696" y="1530810"/>
              <a:ext cx="40432" cy="37349"/>
            </a:xfrm>
            <a:custGeom>
              <a:rect b="b" l="l" r="r" t="t"/>
              <a:pathLst>
                <a:path extrusionOk="0" h="206" w="223">
                  <a:moveTo>
                    <a:pt x="113" y="1"/>
                  </a:moveTo>
                  <a:cubicBezTo>
                    <a:pt x="68" y="1"/>
                    <a:pt x="25" y="29"/>
                    <a:pt x="14" y="75"/>
                  </a:cubicBezTo>
                  <a:cubicBezTo>
                    <a:pt x="0" y="132"/>
                    <a:pt x="27" y="189"/>
                    <a:pt x="85" y="203"/>
                  </a:cubicBezTo>
                  <a:cubicBezTo>
                    <a:pt x="92" y="204"/>
                    <a:pt x="98" y="205"/>
                    <a:pt x="105" y="205"/>
                  </a:cubicBezTo>
                  <a:cubicBezTo>
                    <a:pt x="152" y="205"/>
                    <a:pt x="198" y="167"/>
                    <a:pt x="210" y="132"/>
                  </a:cubicBezTo>
                  <a:cubicBezTo>
                    <a:pt x="223" y="75"/>
                    <a:pt x="183" y="21"/>
                    <a:pt x="139" y="4"/>
                  </a:cubicBezTo>
                  <a:cubicBezTo>
                    <a:pt x="130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89"/>
            <p:cNvSpPr/>
            <p:nvPr/>
          </p:nvSpPr>
          <p:spPr>
            <a:xfrm>
              <a:off x="7818053" y="1533530"/>
              <a:ext cx="33361" cy="31729"/>
            </a:xfrm>
            <a:custGeom>
              <a:rect b="b" l="l" r="r" t="t"/>
              <a:pathLst>
                <a:path extrusionOk="0" h="175" w="184">
                  <a:moveTo>
                    <a:pt x="89" y="1"/>
                  </a:moveTo>
                  <a:cubicBezTo>
                    <a:pt x="56" y="1"/>
                    <a:pt x="25" y="27"/>
                    <a:pt x="14" y="60"/>
                  </a:cubicBezTo>
                  <a:cubicBezTo>
                    <a:pt x="1" y="103"/>
                    <a:pt x="28" y="157"/>
                    <a:pt x="72" y="174"/>
                  </a:cubicBezTo>
                  <a:cubicBezTo>
                    <a:pt x="112" y="174"/>
                    <a:pt x="170" y="157"/>
                    <a:pt x="183" y="103"/>
                  </a:cubicBezTo>
                  <a:cubicBezTo>
                    <a:pt x="183" y="60"/>
                    <a:pt x="170" y="19"/>
                    <a:pt x="112" y="6"/>
                  </a:cubicBezTo>
                  <a:cubicBezTo>
                    <a:pt x="104" y="2"/>
                    <a:pt x="96" y="1"/>
                    <a:pt x="89" y="1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89"/>
            <p:cNvSpPr/>
            <p:nvPr/>
          </p:nvSpPr>
          <p:spPr>
            <a:xfrm>
              <a:off x="7822949" y="1536975"/>
              <a:ext cx="25927" cy="25202"/>
            </a:xfrm>
            <a:custGeom>
              <a:rect b="b" l="l" r="r" t="t"/>
              <a:pathLst>
                <a:path extrusionOk="0" h="139" w="143">
                  <a:moveTo>
                    <a:pt x="85" y="0"/>
                  </a:moveTo>
                  <a:cubicBezTo>
                    <a:pt x="85" y="0"/>
                    <a:pt x="72" y="14"/>
                    <a:pt x="58" y="41"/>
                  </a:cubicBezTo>
                  <a:cubicBezTo>
                    <a:pt x="31" y="41"/>
                    <a:pt x="1" y="41"/>
                    <a:pt x="1" y="54"/>
                  </a:cubicBezTo>
                  <a:cubicBezTo>
                    <a:pt x="1" y="54"/>
                    <a:pt x="14" y="71"/>
                    <a:pt x="45" y="84"/>
                  </a:cubicBezTo>
                  <a:lnTo>
                    <a:pt x="45" y="138"/>
                  </a:lnTo>
                  <a:cubicBezTo>
                    <a:pt x="58" y="138"/>
                    <a:pt x="72" y="111"/>
                    <a:pt x="85" y="84"/>
                  </a:cubicBezTo>
                  <a:cubicBezTo>
                    <a:pt x="100" y="91"/>
                    <a:pt x="111" y="95"/>
                    <a:pt x="120" y="95"/>
                  </a:cubicBezTo>
                  <a:cubicBezTo>
                    <a:pt x="129" y="95"/>
                    <a:pt x="136" y="91"/>
                    <a:pt x="143" y="84"/>
                  </a:cubicBezTo>
                  <a:lnTo>
                    <a:pt x="85" y="54"/>
                  </a:lnTo>
                  <a:cubicBezTo>
                    <a:pt x="99" y="27"/>
                    <a:pt x="99" y="0"/>
                    <a:pt x="85" y="0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89"/>
            <p:cNvSpPr/>
            <p:nvPr/>
          </p:nvSpPr>
          <p:spPr>
            <a:xfrm>
              <a:off x="7576008" y="1521564"/>
              <a:ext cx="71798" cy="104796"/>
            </a:xfrm>
            <a:custGeom>
              <a:rect b="b" l="l" r="r" t="t"/>
              <a:pathLst>
                <a:path extrusionOk="0" h="578" w="396">
                  <a:moveTo>
                    <a:pt x="227" y="1"/>
                  </a:moveTo>
                  <a:cubicBezTo>
                    <a:pt x="142" y="1"/>
                    <a:pt x="72" y="55"/>
                    <a:pt x="72" y="139"/>
                  </a:cubicBezTo>
                  <a:lnTo>
                    <a:pt x="14" y="547"/>
                  </a:lnTo>
                  <a:cubicBezTo>
                    <a:pt x="1" y="560"/>
                    <a:pt x="14" y="577"/>
                    <a:pt x="28" y="577"/>
                  </a:cubicBezTo>
                  <a:lnTo>
                    <a:pt x="338" y="547"/>
                  </a:lnTo>
                  <a:cubicBezTo>
                    <a:pt x="352" y="547"/>
                    <a:pt x="352" y="547"/>
                    <a:pt x="352" y="534"/>
                  </a:cubicBezTo>
                  <a:lnTo>
                    <a:pt x="382" y="169"/>
                  </a:lnTo>
                  <a:cubicBezTo>
                    <a:pt x="395" y="72"/>
                    <a:pt x="311" y="1"/>
                    <a:pt x="2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89"/>
            <p:cNvSpPr/>
            <p:nvPr/>
          </p:nvSpPr>
          <p:spPr>
            <a:xfrm>
              <a:off x="7596314" y="1530810"/>
              <a:ext cx="41157" cy="37349"/>
            </a:xfrm>
            <a:custGeom>
              <a:rect b="b" l="l" r="r" t="t"/>
              <a:pathLst>
                <a:path extrusionOk="0" h="206" w="227">
                  <a:moveTo>
                    <a:pt x="112" y="1"/>
                  </a:moveTo>
                  <a:cubicBezTo>
                    <a:pt x="103" y="1"/>
                    <a:pt x="94" y="2"/>
                    <a:pt x="84" y="4"/>
                  </a:cubicBezTo>
                  <a:cubicBezTo>
                    <a:pt x="30" y="21"/>
                    <a:pt x="0" y="75"/>
                    <a:pt x="17" y="132"/>
                  </a:cubicBezTo>
                  <a:cubicBezTo>
                    <a:pt x="29" y="167"/>
                    <a:pt x="71" y="205"/>
                    <a:pt x="120" y="205"/>
                  </a:cubicBezTo>
                  <a:cubicBezTo>
                    <a:pt x="127" y="205"/>
                    <a:pt x="135" y="204"/>
                    <a:pt x="142" y="203"/>
                  </a:cubicBezTo>
                  <a:cubicBezTo>
                    <a:pt x="186" y="189"/>
                    <a:pt x="226" y="132"/>
                    <a:pt x="213" y="75"/>
                  </a:cubicBezTo>
                  <a:cubicBezTo>
                    <a:pt x="201" y="29"/>
                    <a:pt x="159" y="1"/>
                    <a:pt x="112" y="1"/>
                  </a:cubicBezTo>
                  <a:close/>
                </a:path>
              </a:pathLst>
            </a:custGeom>
            <a:solidFill>
              <a:srgbClr val="7878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89"/>
            <p:cNvSpPr/>
            <p:nvPr/>
          </p:nvSpPr>
          <p:spPr>
            <a:xfrm>
              <a:off x="7599397" y="1533530"/>
              <a:ext cx="33179" cy="31729"/>
            </a:xfrm>
            <a:custGeom>
              <a:rect b="b" l="l" r="r" t="t"/>
              <a:pathLst>
                <a:path extrusionOk="0" h="175" w="183">
                  <a:moveTo>
                    <a:pt x="94" y="1"/>
                  </a:moveTo>
                  <a:cubicBezTo>
                    <a:pt x="85" y="1"/>
                    <a:pt x="76" y="2"/>
                    <a:pt x="67" y="6"/>
                  </a:cubicBezTo>
                  <a:cubicBezTo>
                    <a:pt x="27" y="19"/>
                    <a:pt x="0" y="60"/>
                    <a:pt x="13" y="103"/>
                  </a:cubicBezTo>
                  <a:cubicBezTo>
                    <a:pt x="27" y="157"/>
                    <a:pt x="67" y="174"/>
                    <a:pt x="111" y="174"/>
                  </a:cubicBezTo>
                  <a:cubicBezTo>
                    <a:pt x="169" y="157"/>
                    <a:pt x="182" y="103"/>
                    <a:pt x="182" y="60"/>
                  </a:cubicBezTo>
                  <a:cubicBezTo>
                    <a:pt x="171" y="27"/>
                    <a:pt x="132" y="1"/>
                    <a:pt x="94" y="1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89"/>
            <p:cNvSpPr/>
            <p:nvPr/>
          </p:nvSpPr>
          <p:spPr>
            <a:xfrm>
              <a:off x="7604111" y="1536975"/>
              <a:ext cx="25927" cy="25202"/>
            </a:xfrm>
            <a:custGeom>
              <a:rect b="b" l="l" r="r" t="t"/>
              <a:pathLst>
                <a:path extrusionOk="0" h="139" w="143">
                  <a:moveTo>
                    <a:pt x="41" y="0"/>
                  </a:moveTo>
                  <a:lnTo>
                    <a:pt x="41" y="54"/>
                  </a:lnTo>
                  <a:cubicBezTo>
                    <a:pt x="14" y="71"/>
                    <a:pt x="1" y="84"/>
                    <a:pt x="1" y="84"/>
                  </a:cubicBezTo>
                  <a:cubicBezTo>
                    <a:pt x="1" y="91"/>
                    <a:pt x="8" y="95"/>
                    <a:pt x="18" y="95"/>
                  </a:cubicBezTo>
                  <a:cubicBezTo>
                    <a:pt x="29" y="95"/>
                    <a:pt x="43" y="91"/>
                    <a:pt x="58" y="84"/>
                  </a:cubicBezTo>
                  <a:cubicBezTo>
                    <a:pt x="72" y="111"/>
                    <a:pt x="85" y="138"/>
                    <a:pt x="85" y="138"/>
                  </a:cubicBezTo>
                  <a:cubicBezTo>
                    <a:pt x="99" y="125"/>
                    <a:pt x="99" y="111"/>
                    <a:pt x="85" y="84"/>
                  </a:cubicBezTo>
                  <a:cubicBezTo>
                    <a:pt x="112" y="71"/>
                    <a:pt x="143" y="54"/>
                    <a:pt x="143" y="54"/>
                  </a:cubicBezTo>
                  <a:cubicBezTo>
                    <a:pt x="126" y="41"/>
                    <a:pt x="112" y="41"/>
                    <a:pt x="85" y="41"/>
                  </a:cubicBezTo>
                  <a:cubicBezTo>
                    <a:pt x="72" y="14"/>
                    <a:pt x="58" y="0"/>
                    <a:pt x="41" y="0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89"/>
            <p:cNvSpPr/>
            <p:nvPr/>
          </p:nvSpPr>
          <p:spPr>
            <a:xfrm>
              <a:off x="8075510" y="1955977"/>
              <a:ext cx="20306" cy="52398"/>
            </a:xfrm>
            <a:custGeom>
              <a:rect b="b" l="l" r="r" t="t"/>
              <a:pathLst>
                <a:path extrusionOk="0" h="289" w="112">
                  <a:moveTo>
                    <a:pt x="43" y="0"/>
                  </a:moveTo>
                  <a:cubicBezTo>
                    <a:pt x="36" y="0"/>
                    <a:pt x="31" y="2"/>
                    <a:pt x="27" y="5"/>
                  </a:cubicBezTo>
                  <a:cubicBezTo>
                    <a:pt x="14" y="19"/>
                    <a:pt x="0" y="36"/>
                    <a:pt x="0" y="49"/>
                  </a:cubicBezTo>
                  <a:lnTo>
                    <a:pt x="0" y="258"/>
                  </a:lnTo>
                  <a:cubicBezTo>
                    <a:pt x="0" y="276"/>
                    <a:pt x="15" y="289"/>
                    <a:pt x="34" y="289"/>
                  </a:cubicBezTo>
                  <a:cubicBezTo>
                    <a:pt x="46" y="289"/>
                    <a:pt x="59" y="284"/>
                    <a:pt x="71" y="272"/>
                  </a:cubicBezTo>
                  <a:lnTo>
                    <a:pt x="112" y="245"/>
                  </a:lnTo>
                  <a:lnTo>
                    <a:pt x="112" y="49"/>
                  </a:lnTo>
                  <a:lnTo>
                    <a:pt x="98" y="36"/>
                  </a:lnTo>
                  <a:cubicBezTo>
                    <a:pt x="88" y="13"/>
                    <a:pt x="62" y="0"/>
                    <a:pt x="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89"/>
            <p:cNvSpPr/>
            <p:nvPr/>
          </p:nvSpPr>
          <p:spPr>
            <a:xfrm>
              <a:off x="7357170" y="1955977"/>
              <a:ext cx="17949" cy="52398"/>
            </a:xfrm>
            <a:custGeom>
              <a:rect b="b" l="l" r="r" t="t"/>
              <a:pathLst>
                <a:path extrusionOk="0" h="289" w="99">
                  <a:moveTo>
                    <a:pt x="62" y="0"/>
                  </a:moveTo>
                  <a:cubicBezTo>
                    <a:pt x="41" y="0"/>
                    <a:pt x="21" y="13"/>
                    <a:pt x="1" y="36"/>
                  </a:cubicBezTo>
                  <a:lnTo>
                    <a:pt x="1" y="49"/>
                  </a:lnTo>
                  <a:lnTo>
                    <a:pt x="1" y="245"/>
                  </a:lnTo>
                  <a:lnTo>
                    <a:pt x="41" y="272"/>
                  </a:lnTo>
                  <a:cubicBezTo>
                    <a:pt x="53" y="284"/>
                    <a:pt x="65" y="289"/>
                    <a:pt x="74" y="289"/>
                  </a:cubicBezTo>
                  <a:cubicBezTo>
                    <a:pt x="89" y="289"/>
                    <a:pt x="99" y="276"/>
                    <a:pt x="99" y="258"/>
                  </a:cubicBezTo>
                  <a:lnTo>
                    <a:pt x="99" y="49"/>
                  </a:lnTo>
                  <a:cubicBezTo>
                    <a:pt x="99" y="36"/>
                    <a:pt x="99" y="19"/>
                    <a:pt x="85" y="5"/>
                  </a:cubicBezTo>
                  <a:cubicBezTo>
                    <a:pt x="77" y="2"/>
                    <a:pt x="69" y="0"/>
                    <a:pt x="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89"/>
            <p:cNvSpPr/>
            <p:nvPr/>
          </p:nvSpPr>
          <p:spPr>
            <a:xfrm>
              <a:off x="6358528" y="3075550"/>
              <a:ext cx="1011696" cy="957304"/>
            </a:xfrm>
            <a:custGeom>
              <a:rect b="b" l="l" r="r" t="t"/>
              <a:pathLst>
                <a:path extrusionOk="0" h="5280" w="5580">
                  <a:moveTo>
                    <a:pt x="1094" y="0"/>
                  </a:moveTo>
                  <a:cubicBezTo>
                    <a:pt x="909" y="0"/>
                    <a:pt x="708" y="33"/>
                    <a:pt x="492" y="111"/>
                  </a:cubicBezTo>
                  <a:cubicBezTo>
                    <a:pt x="492" y="111"/>
                    <a:pt x="465" y="222"/>
                    <a:pt x="408" y="377"/>
                  </a:cubicBezTo>
                  <a:cubicBezTo>
                    <a:pt x="354" y="533"/>
                    <a:pt x="283" y="715"/>
                    <a:pt x="199" y="924"/>
                  </a:cubicBezTo>
                  <a:cubicBezTo>
                    <a:pt x="0" y="1375"/>
                    <a:pt x="270" y="1487"/>
                    <a:pt x="408" y="1642"/>
                  </a:cubicBezTo>
                  <a:cubicBezTo>
                    <a:pt x="563" y="1797"/>
                    <a:pt x="1082" y="2387"/>
                    <a:pt x="2164" y="3354"/>
                  </a:cubicBezTo>
                  <a:cubicBezTo>
                    <a:pt x="2896" y="4015"/>
                    <a:pt x="4063" y="4649"/>
                    <a:pt x="4750" y="5000"/>
                  </a:cubicBezTo>
                  <a:lnTo>
                    <a:pt x="5310" y="5279"/>
                  </a:lnTo>
                  <a:lnTo>
                    <a:pt x="5580" y="4113"/>
                  </a:lnTo>
                  <a:lnTo>
                    <a:pt x="5270" y="3890"/>
                  </a:lnTo>
                  <a:cubicBezTo>
                    <a:pt x="5158" y="3806"/>
                    <a:pt x="5030" y="3722"/>
                    <a:pt x="4889" y="3607"/>
                  </a:cubicBezTo>
                  <a:cubicBezTo>
                    <a:pt x="4272" y="3115"/>
                    <a:pt x="3473" y="2330"/>
                    <a:pt x="3287" y="2050"/>
                  </a:cubicBezTo>
                  <a:cubicBezTo>
                    <a:pt x="3105" y="1766"/>
                    <a:pt x="2781" y="1234"/>
                    <a:pt x="2657" y="1025"/>
                  </a:cubicBezTo>
                  <a:cubicBezTo>
                    <a:pt x="2630" y="967"/>
                    <a:pt x="2599" y="924"/>
                    <a:pt x="2599" y="924"/>
                  </a:cubicBezTo>
                  <a:cubicBezTo>
                    <a:pt x="2599" y="924"/>
                    <a:pt x="2072" y="0"/>
                    <a:pt x="1094" y="0"/>
                  </a:cubicBezTo>
                  <a:close/>
                </a:path>
              </a:pathLst>
            </a:custGeom>
            <a:solidFill>
              <a:srgbClr val="D472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89"/>
            <p:cNvSpPr/>
            <p:nvPr/>
          </p:nvSpPr>
          <p:spPr>
            <a:xfrm>
              <a:off x="7219739" y="3729527"/>
              <a:ext cx="150485" cy="303327"/>
            </a:xfrm>
            <a:custGeom>
              <a:rect b="b" l="l" r="r" t="t"/>
              <a:pathLst>
                <a:path extrusionOk="0" h="1673" w="830">
                  <a:moveTo>
                    <a:pt x="139" y="0"/>
                  </a:moveTo>
                  <a:cubicBezTo>
                    <a:pt x="125" y="267"/>
                    <a:pt x="71" y="914"/>
                    <a:pt x="0" y="1393"/>
                  </a:cubicBezTo>
                  <a:lnTo>
                    <a:pt x="560" y="1672"/>
                  </a:lnTo>
                  <a:lnTo>
                    <a:pt x="830" y="506"/>
                  </a:lnTo>
                  <a:lnTo>
                    <a:pt x="520" y="283"/>
                  </a:lnTo>
                  <a:cubicBezTo>
                    <a:pt x="408" y="199"/>
                    <a:pt x="280" y="115"/>
                    <a:pt x="139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89"/>
            <p:cNvSpPr/>
            <p:nvPr/>
          </p:nvSpPr>
          <p:spPr>
            <a:xfrm>
              <a:off x="6432320" y="3075550"/>
              <a:ext cx="407942" cy="185840"/>
            </a:xfrm>
            <a:custGeom>
              <a:rect b="b" l="l" r="r" t="t"/>
              <a:pathLst>
                <a:path extrusionOk="0" h="1025" w="2250">
                  <a:moveTo>
                    <a:pt x="687" y="0"/>
                  </a:moveTo>
                  <a:cubicBezTo>
                    <a:pt x="502" y="0"/>
                    <a:pt x="301" y="33"/>
                    <a:pt x="85" y="111"/>
                  </a:cubicBezTo>
                  <a:cubicBezTo>
                    <a:pt x="85" y="111"/>
                    <a:pt x="58" y="222"/>
                    <a:pt x="1" y="377"/>
                  </a:cubicBezTo>
                  <a:cubicBezTo>
                    <a:pt x="282" y="295"/>
                    <a:pt x="521" y="261"/>
                    <a:pt x="726" y="261"/>
                  </a:cubicBezTo>
                  <a:cubicBezTo>
                    <a:pt x="1291" y="261"/>
                    <a:pt x="1597" y="516"/>
                    <a:pt x="1815" y="701"/>
                  </a:cubicBezTo>
                  <a:cubicBezTo>
                    <a:pt x="1953" y="812"/>
                    <a:pt x="2108" y="924"/>
                    <a:pt x="2250" y="1025"/>
                  </a:cubicBezTo>
                  <a:cubicBezTo>
                    <a:pt x="2223" y="967"/>
                    <a:pt x="2192" y="924"/>
                    <a:pt x="2192" y="924"/>
                  </a:cubicBezTo>
                  <a:cubicBezTo>
                    <a:pt x="2192" y="924"/>
                    <a:pt x="1665" y="0"/>
                    <a:pt x="687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89"/>
            <p:cNvSpPr/>
            <p:nvPr/>
          </p:nvSpPr>
          <p:spPr>
            <a:xfrm>
              <a:off x="8118843" y="3846832"/>
              <a:ext cx="412837" cy="445835"/>
            </a:xfrm>
            <a:custGeom>
              <a:rect b="b" l="l" r="r" t="t"/>
              <a:pathLst>
                <a:path extrusionOk="0" h="2459" w="2277">
                  <a:moveTo>
                    <a:pt x="1012" y="1"/>
                  </a:moveTo>
                  <a:cubicBezTo>
                    <a:pt x="1012" y="1"/>
                    <a:pt x="982" y="28"/>
                    <a:pt x="928" y="85"/>
                  </a:cubicBezTo>
                  <a:cubicBezTo>
                    <a:pt x="871" y="125"/>
                    <a:pt x="813" y="183"/>
                    <a:pt x="742" y="226"/>
                  </a:cubicBezTo>
                  <a:cubicBezTo>
                    <a:pt x="591" y="338"/>
                    <a:pt x="449" y="564"/>
                    <a:pt x="281" y="870"/>
                  </a:cubicBezTo>
                  <a:cubicBezTo>
                    <a:pt x="98" y="1181"/>
                    <a:pt x="28" y="1292"/>
                    <a:pt x="14" y="1447"/>
                  </a:cubicBezTo>
                  <a:cubicBezTo>
                    <a:pt x="1" y="1602"/>
                    <a:pt x="139" y="1659"/>
                    <a:pt x="196" y="1659"/>
                  </a:cubicBezTo>
                  <a:cubicBezTo>
                    <a:pt x="196" y="1659"/>
                    <a:pt x="152" y="1727"/>
                    <a:pt x="98" y="1798"/>
                  </a:cubicBezTo>
                  <a:cubicBezTo>
                    <a:pt x="55" y="1855"/>
                    <a:pt x="1" y="1939"/>
                    <a:pt x="14" y="1980"/>
                  </a:cubicBezTo>
                  <a:cubicBezTo>
                    <a:pt x="14" y="2066"/>
                    <a:pt x="53" y="2221"/>
                    <a:pt x="180" y="2221"/>
                  </a:cubicBezTo>
                  <a:cubicBezTo>
                    <a:pt x="202" y="2221"/>
                    <a:pt x="226" y="2216"/>
                    <a:pt x="254" y="2205"/>
                  </a:cubicBezTo>
                  <a:lnTo>
                    <a:pt x="267" y="2192"/>
                  </a:lnTo>
                  <a:lnTo>
                    <a:pt x="267" y="2192"/>
                  </a:lnTo>
                  <a:cubicBezTo>
                    <a:pt x="267" y="2192"/>
                    <a:pt x="237" y="2249"/>
                    <a:pt x="254" y="2317"/>
                  </a:cubicBezTo>
                  <a:cubicBezTo>
                    <a:pt x="267" y="2361"/>
                    <a:pt x="294" y="2401"/>
                    <a:pt x="351" y="2431"/>
                  </a:cubicBezTo>
                  <a:cubicBezTo>
                    <a:pt x="383" y="2451"/>
                    <a:pt x="412" y="2459"/>
                    <a:pt x="441" y="2459"/>
                  </a:cubicBezTo>
                  <a:cubicBezTo>
                    <a:pt x="536" y="2459"/>
                    <a:pt x="616" y="2365"/>
                    <a:pt x="702" y="2290"/>
                  </a:cubicBezTo>
                  <a:lnTo>
                    <a:pt x="702" y="2290"/>
                  </a:lnTo>
                  <a:cubicBezTo>
                    <a:pt x="688" y="2317"/>
                    <a:pt x="688" y="2361"/>
                    <a:pt x="702" y="2388"/>
                  </a:cubicBezTo>
                  <a:cubicBezTo>
                    <a:pt x="715" y="2401"/>
                    <a:pt x="729" y="2418"/>
                    <a:pt x="759" y="2431"/>
                  </a:cubicBezTo>
                  <a:cubicBezTo>
                    <a:pt x="767" y="2433"/>
                    <a:pt x="776" y="2434"/>
                    <a:pt x="785" y="2434"/>
                  </a:cubicBezTo>
                  <a:cubicBezTo>
                    <a:pt x="907" y="2434"/>
                    <a:pt x="1141" y="2279"/>
                    <a:pt x="1363" y="2135"/>
                  </a:cubicBezTo>
                  <a:cubicBezTo>
                    <a:pt x="1585" y="1980"/>
                    <a:pt x="1713" y="1841"/>
                    <a:pt x="1838" y="1558"/>
                  </a:cubicBezTo>
                  <a:cubicBezTo>
                    <a:pt x="1909" y="1420"/>
                    <a:pt x="2007" y="1278"/>
                    <a:pt x="2007" y="1278"/>
                  </a:cubicBezTo>
                  <a:cubicBezTo>
                    <a:pt x="2007" y="1278"/>
                    <a:pt x="2037" y="1208"/>
                    <a:pt x="2077" y="1123"/>
                  </a:cubicBezTo>
                  <a:cubicBezTo>
                    <a:pt x="2121" y="1039"/>
                    <a:pt x="2192" y="941"/>
                    <a:pt x="2276" y="870"/>
                  </a:cubicBezTo>
                  <a:cubicBezTo>
                    <a:pt x="2276" y="870"/>
                    <a:pt x="2024" y="28"/>
                    <a:pt x="101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89"/>
            <p:cNvSpPr/>
            <p:nvPr/>
          </p:nvSpPr>
          <p:spPr>
            <a:xfrm>
              <a:off x="8286915" y="3846832"/>
              <a:ext cx="244765" cy="203790"/>
            </a:xfrm>
            <a:custGeom>
              <a:rect b="b" l="l" r="r" t="t"/>
              <a:pathLst>
                <a:path extrusionOk="0" h="1124" w="1350">
                  <a:moveTo>
                    <a:pt x="85" y="1"/>
                  </a:moveTo>
                  <a:cubicBezTo>
                    <a:pt x="85" y="1"/>
                    <a:pt x="55" y="28"/>
                    <a:pt x="1" y="85"/>
                  </a:cubicBezTo>
                  <a:cubicBezTo>
                    <a:pt x="267" y="142"/>
                    <a:pt x="857" y="351"/>
                    <a:pt x="1150" y="1123"/>
                  </a:cubicBezTo>
                  <a:cubicBezTo>
                    <a:pt x="1194" y="1039"/>
                    <a:pt x="1265" y="941"/>
                    <a:pt x="1349" y="870"/>
                  </a:cubicBezTo>
                  <a:cubicBezTo>
                    <a:pt x="1349" y="870"/>
                    <a:pt x="1097" y="28"/>
                    <a:pt x="85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89"/>
            <p:cNvSpPr/>
            <p:nvPr/>
          </p:nvSpPr>
          <p:spPr>
            <a:xfrm>
              <a:off x="8136611" y="3984445"/>
              <a:ext cx="127278" cy="188378"/>
            </a:xfrm>
            <a:custGeom>
              <a:rect b="b" l="l" r="r" t="t"/>
              <a:pathLst>
                <a:path extrusionOk="0" h="1039" w="702">
                  <a:moveTo>
                    <a:pt x="702" y="0"/>
                  </a:moveTo>
                  <a:lnTo>
                    <a:pt x="702" y="0"/>
                  </a:lnTo>
                  <a:cubicBezTo>
                    <a:pt x="675" y="41"/>
                    <a:pt x="338" y="816"/>
                    <a:pt x="98" y="900"/>
                  </a:cubicBezTo>
                  <a:cubicBezTo>
                    <a:pt x="98" y="900"/>
                    <a:pt x="54" y="968"/>
                    <a:pt x="0" y="1039"/>
                  </a:cubicBezTo>
                  <a:cubicBezTo>
                    <a:pt x="54" y="1025"/>
                    <a:pt x="156" y="998"/>
                    <a:pt x="240" y="900"/>
                  </a:cubicBezTo>
                  <a:cubicBezTo>
                    <a:pt x="392" y="732"/>
                    <a:pt x="590" y="280"/>
                    <a:pt x="702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89"/>
            <p:cNvSpPr/>
            <p:nvPr/>
          </p:nvSpPr>
          <p:spPr>
            <a:xfrm>
              <a:off x="8162175" y="4058418"/>
              <a:ext cx="147584" cy="208504"/>
            </a:xfrm>
            <a:custGeom>
              <a:rect b="b" l="l" r="r" t="t"/>
              <a:pathLst>
                <a:path extrusionOk="0" h="1150" w="814">
                  <a:moveTo>
                    <a:pt x="814" y="0"/>
                  </a:moveTo>
                  <a:cubicBezTo>
                    <a:pt x="813" y="0"/>
                    <a:pt x="308" y="728"/>
                    <a:pt x="166" y="897"/>
                  </a:cubicBezTo>
                  <a:cubicBezTo>
                    <a:pt x="116" y="950"/>
                    <a:pt x="75" y="992"/>
                    <a:pt x="26" y="1030"/>
                  </a:cubicBezTo>
                  <a:lnTo>
                    <a:pt x="26" y="1030"/>
                  </a:lnTo>
                  <a:cubicBezTo>
                    <a:pt x="27" y="1027"/>
                    <a:pt x="28" y="1025"/>
                    <a:pt x="28" y="1025"/>
                  </a:cubicBezTo>
                  <a:lnTo>
                    <a:pt x="28" y="1025"/>
                  </a:lnTo>
                  <a:lnTo>
                    <a:pt x="15" y="1038"/>
                  </a:lnTo>
                  <a:cubicBezTo>
                    <a:pt x="18" y="1036"/>
                    <a:pt x="22" y="1033"/>
                    <a:pt x="26" y="1030"/>
                  </a:cubicBezTo>
                  <a:lnTo>
                    <a:pt x="26" y="1030"/>
                  </a:lnTo>
                  <a:cubicBezTo>
                    <a:pt x="19" y="1045"/>
                    <a:pt x="1" y="1094"/>
                    <a:pt x="15" y="1150"/>
                  </a:cubicBezTo>
                  <a:cubicBezTo>
                    <a:pt x="99" y="1082"/>
                    <a:pt x="197" y="954"/>
                    <a:pt x="321" y="799"/>
                  </a:cubicBezTo>
                  <a:cubicBezTo>
                    <a:pt x="561" y="475"/>
                    <a:pt x="813" y="0"/>
                    <a:pt x="814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89"/>
            <p:cNvSpPr/>
            <p:nvPr/>
          </p:nvSpPr>
          <p:spPr>
            <a:xfrm>
              <a:off x="8243582" y="4124414"/>
              <a:ext cx="120026" cy="155381"/>
            </a:xfrm>
            <a:custGeom>
              <a:rect b="b" l="l" r="r" t="t"/>
              <a:pathLst>
                <a:path extrusionOk="0" h="857" w="662">
                  <a:moveTo>
                    <a:pt x="661" y="0"/>
                  </a:moveTo>
                  <a:cubicBezTo>
                    <a:pt x="661" y="0"/>
                    <a:pt x="240" y="550"/>
                    <a:pt x="14" y="759"/>
                  </a:cubicBezTo>
                  <a:cubicBezTo>
                    <a:pt x="0" y="786"/>
                    <a:pt x="0" y="830"/>
                    <a:pt x="14" y="857"/>
                  </a:cubicBezTo>
                  <a:cubicBezTo>
                    <a:pt x="156" y="718"/>
                    <a:pt x="493" y="337"/>
                    <a:pt x="661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89"/>
            <p:cNvSpPr/>
            <p:nvPr/>
          </p:nvSpPr>
          <p:spPr>
            <a:xfrm>
              <a:off x="7308579" y="3717379"/>
              <a:ext cx="127640" cy="91198"/>
            </a:xfrm>
            <a:custGeom>
              <a:rect b="b" l="l" r="r" t="t"/>
              <a:pathLst>
                <a:path extrusionOk="0" h="503" w="704">
                  <a:moveTo>
                    <a:pt x="247" y="1"/>
                  </a:moveTo>
                  <a:cubicBezTo>
                    <a:pt x="94" y="1"/>
                    <a:pt x="1" y="120"/>
                    <a:pt x="57" y="320"/>
                  </a:cubicBezTo>
                  <a:lnTo>
                    <a:pt x="367" y="502"/>
                  </a:lnTo>
                  <a:lnTo>
                    <a:pt x="704" y="320"/>
                  </a:lnTo>
                  <a:cubicBezTo>
                    <a:pt x="704" y="320"/>
                    <a:pt x="593" y="111"/>
                    <a:pt x="380" y="27"/>
                  </a:cubicBezTo>
                  <a:cubicBezTo>
                    <a:pt x="333" y="9"/>
                    <a:pt x="288" y="1"/>
                    <a:pt x="247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89"/>
            <p:cNvSpPr/>
            <p:nvPr/>
          </p:nvSpPr>
          <p:spPr>
            <a:xfrm>
              <a:off x="7308579" y="3717379"/>
              <a:ext cx="127640" cy="91198"/>
            </a:xfrm>
            <a:custGeom>
              <a:rect b="b" l="l" r="r" t="t"/>
              <a:pathLst>
                <a:path extrusionOk="0" h="503" w="704">
                  <a:moveTo>
                    <a:pt x="247" y="1"/>
                  </a:moveTo>
                  <a:cubicBezTo>
                    <a:pt x="94" y="1"/>
                    <a:pt x="1" y="120"/>
                    <a:pt x="57" y="320"/>
                  </a:cubicBezTo>
                  <a:lnTo>
                    <a:pt x="367" y="502"/>
                  </a:lnTo>
                  <a:lnTo>
                    <a:pt x="704" y="320"/>
                  </a:lnTo>
                  <a:cubicBezTo>
                    <a:pt x="704" y="320"/>
                    <a:pt x="593" y="111"/>
                    <a:pt x="380" y="27"/>
                  </a:cubicBezTo>
                  <a:cubicBezTo>
                    <a:pt x="333" y="9"/>
                    <a:pt x="288" y="1"/>
                    <a:pt x="247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89"/>
            <p:cNvSpPr/>
            <p:nvPr/>
          </p:nvSpPr>
          <p:spPr>
            <a:xfrm>
              <a:off x="7270505" y="3737504"/>
              <a:ext cx="692595" cy="410480"/>
            </a:xfrm>
            <a:custGeom>
              <a:rect b="b" l="l" r="r" t="t"/>
              <a:pathLst>
                <a:path extrusionOk="0" h="2264" w="3820">
                  <a:moveTo>
                    <a:pt x="0" y="0"/>
                  </a:moveTo>
                  <a:cubicBezTo>
                    <a:pt x="0" y="0"/>
                    <a:pt x="71" y="462"/>
                    <a:pt x="57" y="1655"/>
                  </a:cubicBezTo>
                  <a:cubicBezTo>
                    <a:pt x="57" y="1655"/>
                    <a:pt x="156" y="1643"/>
                    <a:pt x="372" y="1643"/>
                  </a:cubicBezTo>
                  <a:cubicBezTo>
                    <a:pt x="480" y="1643"/>
                    <a:pt x="617" y="1646"/>
                    <a:pt x="786" y="1655"/>
                  </a:cubicBezTo>
                  <a:cubicBezTo>
                    <a:pt x="786" y="1655"/>
                    <a:pt x="1168" y="1779"/>
                    <a:pt x="1600" y="1779"/>
                  </a:cubicBezTo>
                  <a:cubicBezTo>
                    <a:pt x="1698" y="1779"/>
                    <a:pt x="1799" y="1772"/>
                    <a:pt x="1898" y="1757"/>
                  </a:cubicBezTo>
                  <a:cubicBezTo>
                    <a:pt x="1898" y="1757"/>
                    <a:pt x="2333" y="1784"/>
                    <a:pt x="2627" y="2050"/>
                  </a:cubicBezTo>
                  <a:cubicBezTo>
                    <a:pt x="2796" y="2209"/>
                    <a:pt x="2883" y="2264"/>
                    <a:pt x="2938" y="2264"/>
                  </a:cubicBezTo>
                  <a:cubicBezTo>
                    <a:pt x="2975" y="2264"/>
                    <a:pt x="2998" y="2239"/>
                    <a:pt x="3021" y="2205"/>
                  </a:cubicBezTo>
                  <a:cubicBezTo>
                    <a:pt x="3092" y="2121"/>
                    <a:pt x="2977" y="1855"/>
                    <a:pt x="2796" y="1686"/>
                  </a:cubicBezTo>
                  <a:lnTo>
                    <a:pt x="2796" y="1686"/>
                  </a:lnTo>
                  <a:cubicBezTo>
                    <a:pt x="2813" y="1701"/>
                    <a:pt x="2966" y="1771"/>
                    <a:pt x="3119" y="1854"/>
                  </a:cubicBezTo>
                  <a:cubicBezTo>
                    <a:pt x="3217" y="1895"/>
                    <a:pt x="3314" y="1952"/>
                    <a:pt x="3399" y="1993"/>
                  </a:cubicBezTo>
                  <a:cubicBezTo>
                    <a:pt x="3420" y="2003"/>
                    <a:pt x="3442" y="2008"/>
                    <a:pt x="3463" y="2008"/>
                  </a:cubicBezTo>
                  <a:cubicBezTo>
                    <a:pt x="3614" y="2008"/>
                    <a:pt x="3751" y="1776"/>
                    <a:pt x="3554" y="1628"/>
                  </a:cubicBezTo>
                  <a:cubicBezTo>
                    <a:pt x="3554" y="1628"/>
                    <a:pt x="3624" y="1628"/>
                    <a:pt x="3682" y="1601"/>
                  </a:cubicBezTo>
                  <a:cubicBezTo>
                    <a:pt x="3753" y="1588"/>
                    <a:pt x="3820" y="1517"/>
                    <a:pt x="3806" y="1389"/>
                  </a:cubicBezTo>
                  <a:cubicBezTo>
                    <a:pt x="3780" y="1123"/>
                    <a:pt x="3415" y="954"/>
                    <a:pt x="3385" y="954"/>
                  </a:cubicBezTo>
                  <a:cubicBezTo>
                    <a:pt x="3385" y="954"/>
                    <a:pt x="3415" y="914"/>
                    <a:pt x="3429" y="870"/>
                  </a:cubicBezTo>
                  <a:cubicBezTo>
                    <a:pt x="3456" y="799"/>
                    <a:pt x="3456" y="688"/>
                    <a:pt x="3331" y="590"/>
                  </a:cubicBezTo>
                  <a:cubicBezTo>
                    <a:pt x="3119" y="408"/>
                    <a:pt x="2657" y="253"/>
                    <a:pt x="2303" y="196"/>
                  </a:cubicBezTo>
                  <a:cubicBezTo>
                    <a:pt x="1952" y="138"/>
                    <a:pt x="1730" y="54"/>
                    <a:pt x="1517" y="54"/>
                  </a:cubicBezTo>
                  <a:cubicBezTo>
                    <a:pt x="1291" y="54"/>
                    <a:pt x="563" y="209"/>
                    <a:pt x="395" y="2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89"/>
            <p:cNvSpPr/>
            <p:nvPr/>
          </p:nvSpPr>
          <p:spPr>
            <a:xfrm>
              <a:off x="7270505" y="3737504"/>
              <a:ext cx="168253" cy="300245"/>
            </a:xfrm>
            <a:custGeom>
              <a:rect b="b" l="l" r="r" t="t"/>
              <a:pathLst>
                <a:path extrusionOk="0" h="1656" w="928">
                  <a:moveTo>
                    <a:pt x="0" y="0"/>
                  </a:moveTo>
                  <a:cubicBezTo>
                    <a:pt x="0" y="0"/>
                    <a:pt x="71" y="462"/>
                    <a:pt x="57" y="1655"/>
                  </a:cubicBezTo>
                  <a:cubicBezTo>
                    <a:pt x="57" y="1655"/>
                    <a:pt x="156" y="1643"/>
                    <a:pt x="372" y="1643"/>
                  </a:cubicBezTo>
                  <a:cubicBezTo>
                    <a:pt x="480" y="1643"/>
                    <a:pt x="617" y="1646"/>
                    <a:pt x="786" y="1655"/>
                  </a:cubicBezTo>
                  <a:cubicBezTo>
                    <a:pt x="927" y="631"/>
                    <a:pt x="395" y="223"/>
                    <a:pt x="395" y="2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89"/>
            <p:cNvSpPr/>
            <p:nvPr/>
          </p:nvSpPr>
          <p:spPr>
            <a:xfrm>
              <a:off x="7670288" y="3973929"/>
              <a:ext cx="165715" cy="99900"/>
            </a:xfrm>
            <a:custGeom>
              <a:rect b="b" l="l" r="r" t="t"/>
              <a:pathLst>
                <a:path extrusionOk="0" h="551" w="914">
                  <a:moveTo>
                    <a:pt x="0" y="1"/>
                  </a:moveTo>
                  <a:lnTo>
                    <a:pt x="590" y="382"/>
                  </a:lnTo>
                  <a:cubicBezTo>
                    <a:pt x="604" y="395"/>
                    <a:pt x="759" y="466"/>
                    <a:pt x="914" y="550"/>
                  </a:cubicBezTo>
                  <a:cubicBezTo>
                    <a:pt x="816" y="453"/>
                    <a:pt x="718" y="368"/>
                    <a:pt x="661" y="324"/>
                  </a:cubicBezTo>
                  <a:cubicBezTo>
                    <a:pt x="452" y="18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89"/>
            <p:cNvSpPr/>
            <p:nvPr/>
          </p:nvSpPr>
          <p:spPr>
            <a:xfrm>
              <a:off x="7703286" y="3910471"/>
              <a:ext cx="234793" cy="122383"/>
            </a:xfrm>
            <a:custGeom>
              <a:rect b="b" l="l" r="r" t="t"/>
              <a:pathLst>
                <a:path extrusionOk="0" h="675" w="1295">
                  <a:moveTo>
                    <a:pt x="0" y="0"/>
                  </a:moveTo>
                  <a:cubicBezTo>
                    <a:pt x="661" y="267"/>
                    <a:pt x="1167" y="674"/>
                    <a:pt x="1167" y="674"/>
                  </a:cubicBezTo>
                  <a:cubicBezTo>
                    <a:pt x="1167" y="674"/>
                    <a:pt x="1237" y="674"/>
                    <a:pt x="1295" y="647"/>
                  </a:cubicBezTo>
                  <a:cubicBezTo>
                    <a:pt x="674" y="213"/>
                    <a:pt x="44" y="14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89"/>
            <p:cNvSpPr/>
            <p:nvPr/>
          </p:nvSpPr>
          <p:spPr>
            <a:xfrm>
              <a:off x="7660497" y="3821087"/>
              <a:ext cx="231711" cy="89566"/>
            </a:xfrm>
            <a:custGeom>
              <a:rect b="b" l="l" r="r" t="t"/>
              <a:pathLst>
                <a:path extrusionOk="0" h="494" w="1278">
                  <a:moveTo>
                    <a:pt x="0" y="1"/>
                  </a:moveTo>
                  <a:lnTo>
                    <a:pt x="0" y="1"/>
                  </a:lnTo>
                  <a:cubicBezTo>
                    <a:pt x="293" y="85"/>
                    <a:pt x="1234" y="493"/>
                    <a:pt x="1234" y="493"/>
                  </a:cubicBezTo>
                  <a:cubicBezTo>
                    <a:pt x="1234" y="493"/>
                    <a:pt x="1264" y="453"/>
                    <a:pt x="1278" y="409"/>
                  </a:cubicBezTo>
                  <a:cubicBezTo>
                    <a:pt x="1180" y="368"/>
                    <a:pt x="1052" y="325"/>
                    <a:pt x="897" y="267"/>
                  </a:cubicBezTo>
                  <a:cubicBezTo>
                    <a:pt x="506" y="129"/>
                    <a:pt x="54" y="14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89"/>
            <p:cNvSpPr/>
            <p:nvPr/>
          </p:nvSpPr>
          <p:spPr>
            <a:xfrm>
              <a:off x="7843799" y="4388942"/>
              <a:ext cx="132173" cy="754602"/>
            </a:xfrm>
            <a:custGeom>
              <a:rect b="b" l="l" r="r" t="t"/>
              <a:pathLst>
                <a:path extrusionOk="0" h="4162" w="729">
                  <a:moveTo>
                    <a:pt x="462" y="1"/>
                  </a:moveTo>
                  <a:cubicBezTo>
                    <a:pt x="462" y="1"/>
                    <a:pt x="321" y="2391"/>
                    <a:pt x="1" y="4161"/>
                  </a:cubicBezTo>
                  <a:lnTo>
                    <a:pt x="506" y="4161"/>
                  </a:lnTo>
                  <a:cubicBezTo>
                    <a:pt x="631" y="2782"/>
                    <a:pt x="729" y="874"/>
                    <a:pt x="462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" name="Google Shape;651;p89"/>
          <p:cNvGrpSpPr/>
          <p:nvPr/>
        </p:nvGrpSpPr>
        <p:grpSpPr>
          <a:xfrm>
            <a:off x="2046347" y="1505217"/>
            <a:ext cx="5454418" cy="609902"/>
            <a:chOff x="3358450" y="3053625"/>
            <a:chExt cx="2375101" cy="284589"/>
          </a:xfrm>
        </p:grpSpPr>
        <p:sp>
          <p:nvSpPr>
            <p:cNvPr id="652" name="Google Shape;652;p89"/>
            <p:cNvSpPr/>
            <p:nvPr/>
          </p:nvSpPr>
          <p:spPr>
            <a:xfrm>
              <a:off x="3358450" y="3053625"/>
              <a:ext cx="298651" cy="284589"/>
            </a:xfrm>
            <a:custGeom>
              <a:rect b="b" l="l" r="r" t="t"/>
              <a:pathLst>
                <a:path extrusionOk="0" h="3400" w="3568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89"/>
            <p:cNvSpPr/>
            <p:nvPr/>
          </p:nvSpPr>
          <p:spPr>
            <a:xfrm>
              <a:off x="5434900" y="3053625"/>
              <a:ext cx="298651" cy="284589"/>
            </a:xfrm>
            <a:custGeom>
              <a:rect b="b" l="l" r="r" t="t"/>
              <a:pathLst>
                <a:path extrusionOk="0" h="3400" w="3568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" name="Google Shape;654;p89"/>
          <p:cNvGrpSpPr/>
          <p:nvPr/>
        </p:nvGrpSpPr>
        <p:grpSpPr>
          <a:xfrm rot="2230757">
            <a:off x="4006904" y="37179"/>
            <a:ext cx="726879" cy="799036"/>
            <a:chOff x="2963725" y="1527825"/>
            <a:chExt cx="263425" cy="289575"/>
          </a:xfrm>
        </p:grpSpPr>
        <p:sp>
          <p:nvSpPr>
            <p:cNvPr id="655" name="Google Shape;655;p89"/>
            <p:cNvSpPr/>
            <p:nvPr/>
          </p:nvSpPr>
          <p:spPr>
            <a:xfrm>
              <a:off x="2963725" y="1527825"/>
              <a:ext cx="263425" cy="289575"/>
            </a:xfrm>
            <a:custGeom>
              <a:rect b="b" l="l" r="r" t="t"/>
              <a:pathLst>
                <a:path extrusionOk="0" h="11583" w="10537">
                  <a:moveTo>
                    <a:pt x="8194" y="1"/>
                  </a:moveTo>
                  <a:cubicBezTo>
                    <a:pt x="6781" y="1"/>
                    <a:pt x="3570" y="1121"/>
                    <a:pt x="1939" y="3752"/>
                  </a:cubicBezTo>
                  <a:cubicBezTo>
                    <a:pt x="0" y="6884"/>
                    <a:pt x="968" y="11085"/>
                    <a:pt x="1740" y="11489"/>
                  </a:cubicBezTo>
                  <a:cubicBezTo>
                    <a:pt x="1856" y="11550"/>
                    <a:pt x="2046" y="11582"/>
                    <a:pt x="2293" y="11582"/>
                  </a:cubicBezTo>
                  <a:cubicBezTo>
                    <a:pt x="3699" y="11582"/>
                    <a:pt x="6934" y="10543"/>
                    <a:pt x="8598" y="7865"/>
                  </a:cubicBezTo>
                  <a:cubicBezTo>
                    <a:pt x="10536" y="4733"/>
                    <a:pt x="9481" y="633"/>
                    <a:pt x="8793" y="128"/>
                  </a:cubicBezTo>
                  <a:cubicBezTo>
                    <a:pt x="8680" y="44"/>
                    <a:pt x="8472" y="1"/>
                    <a:pt x="8194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89"/>
            <p:cNvSpPr/>
            <p:nvPr/>
          </p:nvSpPr>
          <p:spPr>
            <a:xfrm>
              <a:off x="2963725" y="1527825"/>
              <a:ext cx="233150" cy="289525"/>
            </a:xfrm>
            <a:custGeom>
              <a:rect b="b" l="l" r="r" t="t"/>
              <a:pathLst>
                <a:path extrusionOk="0" h="11581" w="9326">
                  <a:moveTo>
                    <a:pt x="8194" y="1"/>
                  </a:moveTo>
                  <a:cubicBezTo>
                    <a:pt x="6781" y="1"/>
                    <a:pt x="3570" y="1121"/>
                    <a:pt x="1939" y="3752"/>
                  </a:cubicBezTo>
                  <a:cubicBezTo>
                    <a:pt x="0" y="6884"/>
                    <a:pt x="968" y="11085"/>
                    <a:pt x="1740" y="11489"/>
                  </a:cubicBezTo>
                  <a:cubicBezTo>
                    <a:pt x="1857" y="11548"/>
                    <a:pt x="2047" y="11580"/>
                    <a:pt x="2293" y="11580"/>
                  </a:cubicBezTo>
                  <a:cubicBezTo>
                    <a:pt x="2403" y="11580"/>
                    <a:pt x="2524" y="11574"/>
                    <a:pt x="2654" y="11560"/>
                  </a:cubicBezTo>
                  <a:cubicBezTo>
                    <a:pt x="2162" y="10043"/>
                    <a:pt x="2006" y="7150"/>
                    <a:pt x="3439" y="4831"/>
                  </a:cubicBezTo>
                  <a:cubicBezTo>
                    <a:pt x="4943" y="2417"/>
                    <a:pt x="7782" y="1277"/>
                    <a:pt x="9326" y="1095"/>
                  </a:cubicBezTo>
                  <a:cubicBezTo>
                    <a:pt x="9157" y="603"/>
                    <a:pt x="8962" y="252"/>
                    <a:pt x="8793" y="128"/>
                  </a:cubicBezTo>
                  <a:cubicBezTo>
                    <a:pt x="8680" y="44"/>
                    <a:pt x="8472" y="1"/>
                    <a:pt x="8194" y="1"/>
                  </a:cubicBezTo>
                  <a:close/>
                </a:path>
              </a:pathLst>
            </a:cu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89"/>
            <p:cNvSpPr/>
            <p:nvPr/>
          </p:nvSpPr>
          <p:spPr>
            <a:xfrm>
              <a:off x="3077075" y="1542900"/>
              <a:ext cx="129675" cy="93475"/>
            </a:xfrm>
            <a:custGeom>
              <a:rect b="b" l="l" r="r" t="t"/>
              <a:pathLst>
                <a:path extrusionOk="0" h="3739" w="5187">
                  <a:moveTo>
                    <a:pt x="1238" y="0"/>
                  </a:moveTo>
                  <a:cubicBezTo>
                    <a:pt x="830" y="169"/>
                    <a:pt x="409" y="381"/>
                    <a:pt x="1" y="634"/>
                  </a:cubicBezTo>
                  <a:cubicBezTo>
                    <a:pt x="1771" y="1574"/>
                    <a:pt x="3487" y="2613"/>
                    <a:pt x="5142" y="3739"/>
                  </a:cubicBezTo>
                  <a:cubicBezTo>
                    <a:pt x="5186" y="3274"/>
                    <a:pt x="5173" y="2825"/>
                    <a:pt x="5142" y="2390"/>
                  </a:cubicBezTo>
                  <a:cubicBezTo>
                    <a:pt x="4455" y="1885"/>
                    <a:pt x="3710" y="1419"/>
                    <a:pt x="2981" y="984"/>
                  </a:cubicBezTo>
                  <a:cubicBezTo>
                    <a:pt x="2405" y="634"/>
                    <a:pt x="1828" y="310"/>
                    <a:pt x="1238" y="0"/>
                  </a:cubicBezTo>
                  <a:close/>
                </a:path>
              </a:pathLst>
            </a:custGeom>
            <a:solidFill>
              <a:srgbClr val="FFF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89"/>
            <p:cNvSpPr/>
            <p:nvPr/>
          </p:nvSpPr>
          <p:spPr>
            <a:xfrm>
              <a:off x="2983350" y="1720225"/>
              <a:ext cx="116950" cy="88175"/>
            </a:xfrm>
            <a:custGeom>
              <a:rect b="b" l="l" r="r" t="t"/>
              <a:pathLst>
                <a:path extrusionOk="0" h="3527" w="4678">
                  <a:moveTo>
                    <a:pt x="28" y="0"/>
                  </a:moveTo>
                  <a:lnTo>
                    <a:pt x="28" y="0"/>
                  </a:lnTo>
                  <a:cubicBezTo>
                    <a:pt x="1" y="523"/>
                    <a:pt x="28" y="998"/>
                    <a:pt x="85" y="1450"/>
                  </a:cubicBezTo>
                  <a:cubicBezTo>
                    <a:pt x="534" y="1770"/>
                    <a:pt x="999" y="2081"/>
                    <a:pt x="1461" y="2377"/>
                  </a:cubicBezTo>
                  <a:cubicBezTo>
                    <a:pt x="2081" y="2782"/>
                    <a:pt x="2725" y="3163"/>
                    <a:pt x="3372" y="3527"/>
                  </a:cubicBezTo>
                  <a:cubicBezTo>
                    <a:pt x="3794" y="3389"/>
                    <a:pt x="4229" y="3203"/>
                    <a:pt x="4677" y="2967"/>
                  </a:cubicBezTo>
                  <a:cubicBezTo>
                    <a:pt x="3076" y="2067"/>
                    <a:pt x="1518" y="1069"/>
                    <a:pt x="28" y="0"/>
                  </a:cubicBezTo>
                  <a:close/>
                </a:path>
              </a:pathLst>
            </a:custGeom>
            <a:solidFill>
              <a:srgbClr val="FFF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89"/>
            <p:cNvSpPr/>
            <p:nvPr/>
          </p:nvSpPr>
          <p:spPr>
            <a:xfrm>
              <a:off x="3038475" y="1610750"/>
              <a:ext cx="95950" cy="135875"/>
            </a:xfrm>
            <a:custGeom>
              <a:rect b="b" l="l" r="r" t="t"/>
              <a:pathLst>
                <a:path extrusionOk="0" h="5435" w="3838">
                  <a:moveTo>
                    <a:pt x="3457" y="0"/>
                  </a:moveTo>
                  <a:cubicBezTo>
                    <a:pt x="3362" y="0"/>
                    <a:pt x="3270" y="49"/>
                    <a:pt x="3217" y="138"/>
                  </a:cubicBezTo>
                  <a:lnTo>
                    <a:pt x="2924" y="587"/>
                  </a:lnTo>
                  <a:lnTo>
                    <a:pt x="2543" y="351"/>
                  </a:lnTo>
                  <a:cubicBezTo>
                    <a:pt x="2520" y="336"/>
                    <a:pt x="2493" y="329"/>
                    <a:pt x="2467" y="329"/>
                  </a:cubicBezTo>
                  <a:cubicBezTo>
                    <a:pt x="2414" y="329"/>
                    <a:pt x="2361" y="357"/>
                    <a:pt x="2334" y="405"/>
                  </a:cubicBezTo>
                  <a:cubicBezTo>
                    <a:pt x="2277" y="475"/>
                    <a:pt x="2304" y="573"/>
                    <a:pt x="2374" y="617"/>
                  </a:cubicBezTo>
                  <a:lnTo>
                    <a:pt x="2755" y="856"/>
                  </a:lnTo>
                  <a:lnTo>
                    <a:pt x="2347" y="1500"/>
                  </a:lnTo>
                  <a:lnTo>
                    <a:pt x="1983" y="1278"/>
                  </a:lnTo>
                  <a:cubicBezTo>
                    <a:pt x="1952" y="1256"/>
                    <a:pt x="1918" y="1247"/>
                    <a:pt x="1886" y="1247"/>
                  </a:cubicBezTo>
                  <a:cubicBezTo>
                    <a:pt x="1832" y="1247"/>
                    <a:pt x="1783" y="1274"/>
                    <a:pt x="1757" y="1318"/>
                  </a:cubicBezTo>
                  <a:cubicBezTo>
                    <a:pt x="1714" y="1403"/>
                    <a:pt x="1730" y="1500"/>
                    <a:pt x="1815" y="1544"/>
                  </a:cubicBezTo>
                  <a:lnTo>
                    <a:pt x="2165" y="1767"/>
                  </a:lnTo>
                  <a:lnTo>
                    <a:pt x="1757" y="2414"/>
                  </a:lnTo>
                  <a:lnTo>
                    <a:pt x="1407" y="2188"/>
                  </a:lnTo>
                  <a:cubicBezTo>
                    <a:pt x="1384" y="2175"/>
                    <a:pt x="1359" y="2169"/>
                    <a:pt x="1333" y="2169"/>
                  </a:cubicBezTo>
                  <a:cubicBezTo>
                    <a:pt x="1278" y="2169"/>
                    <a:pt x="1220" y="2197"/>
                    <a:pt x="1181" y="2245"/>
                  </a:cubicBezTo>
                  <a:cubicBezTo>
                    <a:pt x="1140" y="2316"/>
                    <a:pt x="1167" y="2414"/>
                    <a:pt x="1238" y="2471"/>
                  </a:cubicBezTo>
                  <a:lnTo>
                    <a:pt x="1589" y="2680"/>
                  </a:lnTo>
                  <a:lnTo>
                    <a:pt x="1167" y="3328"/>
                  </a:lnTo>
                  <a:lnTo>
                    <a:pt x="830" y="3115"/>
                  </a:lnTo>
                  <a:cubicBezTo>
                    <a:pt x="804" y="3096"/>
                    <a:pt x="775" y="3087"/>
                    <a:pt x="746" y="3087"/>
                  </a:cubicBezTo>
                  <a:cubicBezTo>
                    <a:pt x="695" y="3087"/>
                    <a:pt x="646" y="3114"/>
                    <a:pt x="618" y="3159"/>
                  </a:cubicBezTo>
                  <a:cubicBezTo>
                    <a:pt x="564" y="3243"/>
                    <a:pt x="591" y="3341"/>
                    <a:pt x="662" y="3385"/>
                  </a:cubicBezTo>
                  <a:lnTo>
                    <a:pt x="999" y="3594"/>
                  </a:lnTo>
                  <a:lnTo>
                    <a:pt x="577" y="4228"/>
                  </a:lnTo>
                  <a:lnTo>
                    <a:pt x="267" y="4029"/>
                  </a:lnTo>
                  <a:cubicBezTo>
                    <a:pt x="240" y="4016"/>
                    <a:pt x="212" y="4010"/>
                    <a:pt x="185" y="4010"/>
                  </a:cubicBezTo>
                  <a:cubicBezTo>
                    <a:pt x="127" y="4010"/>
                    <a:pt x="72" y="4038"/>
                    <a:pt x="45" y="4086"/>
                  </a:cubicBezTo>
                  <a:cubicBezTo>
                    <a:pt x="1" y="4157"/>
                    <a:pt x="14" y="4255"/>
                    <a:pt x="99" y="4312"/>
                  </a:cubicBezTo>
                  <a:lnTo>
                    <a:pt x="409" y="4508"/>
                  </a:lnTo>
                  <a:lnTo>
                    <a:pt x="99" y="4969"/>
                  </a:lnTo>
                  <a:cubicBezTo>
                    <a:pt x="14" y="5111"/>
                    <a:pt x="58" y="5293"/>
                    <a:pt x="196" y="5391"/>
                  </a:cubicBezTo>
                  <a:cubicBezTo>
                    <a:pt x="246" y="5420"/>
                    <a:pt x="300" y="5435"/>
                    <a:pt x="354" y="5435"/>
                  </a:cubicBezTo>
                  <a:cubicBezTo>
                    <a:pt x="453" y="5435"/>
                    <a:pt x="550" y="5385"/>
                    <a:pt x="604" y="5293"/>
                  </a:cubicBezTo>
                  <a:lnTo>
                    <a:pt x="915" y="4818"/>
                  </a:lnTo>
                  <a:lnTo>
                    <a:pt x="1279" y="5040"/>
                  </a:lnTo>
                  <a:cubicBezTo>
                    <a:pt x="1311" y="5057"/>
                    <a:pt x="1345" y="5065"/>
                    <a:pt x="1377" y="5065"/>
                  </a:cubicBezTo>
                  <a:cubicBezTo>
                    <a:pt x="1430" y="5065"/>
                    <a:pt x="1477" y="5044"/>
                    <a:pt x="1505" y="5000"/>
                  </a:cubicBezTo>
                  <a:cubicBezTo>
                    <a:pt x="1545" y="4915"/>
                    <a:pt x="1531" y="4818"/>
                    <a:pt x="1447" y="4774"/>
                  </a:cubicBezTo>
                  <a:lnTo>
                    <a:pt x="1097" y="4548"/>
                  </a:lnTo>
                  <a:lnTo>
                    <a:pt x="1505" y="3904"/>
                  </a:lnTo>
                  <a:lnTo>
                    <a:pt x="1855" y="4127"/>
                  </a:lnTo>
                  <a:cubicBezTo>
                    <a:pt x="1879" y="4141"/>
                    <a:pt x="1905" y="4148"/>
                    <a:pt x="1932" y="4148"/>
                  </a:cubicBezTo>
                  <a:cubicBezTo>
                    <a:pt x="1986" y="4148"/>
                    <a:pt x="2043" y="4120"/>
                    <a:pt x="2081" y="4073"/>
                  </a:cubicBezTo>
                  <a:cubicBezTo>
                    <a:pt x="2121" y="4002"/>
                    <a:pt x="2095" y="3904"/>
                    <a:pt x="2024" y="3847"/>
                  </a:cubicBezTo>
                  <a:lnTo>
                    <a:pt x="1673" y="3638"/>
                  </a:lnTo>
                  <a:lnTo>
                    <a:pt x="2095" y="2990"/>
                  </a:lnTo>
                  <a:lnTo>
                    <a:pt x="2432" y="3199"/>
                  </a:lnTo>
                  <a:cubicBezTo>
                    <a:pt x="2458" y="3216"/>
                    <a:pt x="2487" y="3224"/>
                    <a:pt x="2516" y="3224"/>
                  </a:cubicBezTo>
                  <a:cubicBezTo>
                    <a:pt x="2566" y="3224"/>
                    <a:pt x="2615" y="3199"/>
                    <a:pt x="2641" y="3146"/>
                  </a:cubicBezTo>
                  <a:cubicBezTo>
                    <a:pt x="2698" y="3075"/>
                    <a:pt x="2671" y="2977"/>
                    <a:pt x="2600" y="2933"/>
                  </a:cubicBezTo>
                  <a:lnTo>
                    <a:pt x="2263" y="2724"/>
                  </a:lnTo>
                  <a:lnTo>
                    <a:pt x="2685" y="2077"/>
                  </a:lnTo>
                  <a:lnTo>
                    <a:pt x="2995" y="2289"/>
                  </a:lnTo>
                  <a:cubicBezTo>
                    <a:pt x="3021" y="2302"/>
                    <a:pt x="3050" y="2308"/>
                    <a:pt x="3077" y="2308"/>
                  </a:cubicBezTo>
                  <a:cubicBezTo>
                    <a:pt x="3135" y="2308"/>
                    <a:pt x="3190" y="2280"/>
                    <a:pt x="3217" y="2232"/>
                  </a:cubicBezTo>
                  <a:cubicBezTo>
                    <a:pt x="3261" y="2161"/>
                    <a:pt x="3248" y="2063"/>
                    <a:pt x="3163" y="2006"/>
                  </a:cubicBezTo>
                  <a:lnTo>
                    <a:pt x="2853" y="1810"/>
                  </a:lnTo>
                  <a:lnTo>
                    <a:pt x="3261" y="1177"/>
                  </a:lnTo>
                  <a:lnTo>
                    <a:pt x="3568" y="1362"/>
                  </a:lnTo>
                  <a:cubicBezTo>
                    <a:pt x="3593" y="1376"/>
                    <a:pt x="3622" y="1384"/>
                    <a:pt x="3650" y="1384"/>
                  </a:cubicBezTo>
                  <a:cubicBezTo>
                    <a:pt x="3703" y="1384"/>
                    <a:pt x="3757" y="1359"/>
                    <a:pt x="3794" y="1305"/>
                  </a:cubicBezTo>
                  <a:cubicBezTo>
                    <a:pt x="3838" y="1234"/>
                    <a:pt x="3807" y="1136"/>
                    <a:pt x="3736" y="1092"/>
                  </a:cubicBezTo>
                  <a:lnTo>
                    <a:pt x="3443" y="910"/>
                  </a:lnTo>
                  <a:lnTo>
                    <a:pt x="3723" y="462"/>
                  </a:lnTo>
                  <a:cubicBezTo>
                    <a:pt x="3807" y="320"/>
                    <a:pt x="3767" y="138"/>
                    <a:pt x="3625" y="54"/>
                  </a:cubicBezTo>
                  <a:cubicBezTo>
                    <a:pt x="3572" y="18"/>
                    <a:pt x="3514" y="0"/>
                    <a:pt x="3457" y="0"/>
                  </a:cubicBezTo>
                  <a:close/>
                </a:path>
              </a:pathLst>
            </a:custGeom>
            <a:solidFill>
              <a:srgbClr val="FFF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0" name="Google Shape;660;p89"/>
          <p:cNvSpPr txBox="1"/>
          <p:nvPr>
            <p:ph idx="2" type="subTitle"/>
          </p:nvPr>
        </p:nvSpPr>
        <p:spPr>
          <a:xfrm>
            <a:off x="2886250" y="195920"/>
            <a:ext cx="953100" cy="3528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AE1"/>
                </a:solidFill>
              </a:rPr>
              <a:t>Oct</a:t>
            </a:r>
            <a:endParaRPr>
              <a:solidFill>
                <a:srgbClr val="FFFAE1"/>
              </a:solidFill>
            </a:endParaRPr>
          </a:p>
        </p:txBody>
      </p:sp>
      <p:sp>
        <p:nvSpPr>
          <p:cNvPr id="661" name="Google Shape;661;p89"/>
          <p:cNvSpPr txBox="1"/>
          <p:nvPr>
            <p:ph idx="3" type="subTitle"/>
          </p:nvPr>
        </p:nvSpPr>
        <p:spPr>
          <a:xfrm>
            <a:off x="4966150" y="195920"/>
            <a:ext cx="953100" cy="352800"/>
          </a:xfrm>
          <a:prstGeom prst="rect">
            <a:avLst/>
          </a:prstGeom>
        </p:spPr>
        <p:txBody>
          <a:bodyPr anchorCtr="0" anchor="ctr" bIns="36575" lIns="36575" spcFirstLastPara="1" rIns="36575" wrap="square" tIns="36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AE1"/>
                </a:solidFill>
              </a:rPr>
              <a:t>6</a:t>
            </a:r>
            <a:endParaRPr>
              <a:solidFill>
                <a:srgbClr val="FFFAE1"/>
              </a:solidFill>
            </a:endParaRPr>
          </a:p>
        </p:txBody>
      </p:sp>
      <p:grpSp>
        <p:nvGrpSpPr>
          <p:cNvPr id="662" name="Google Shape;662;p89"/>
          <p:cNvGrpSpPr/>
          <p:nvPr/>
        </p:nvGrpSpPr>
        <p:grpSpPr>
          <a:xfrm>
            <a:off x="167771" y="1932683"/>
            <a:ext cx="1925776" cy="3216761"/>
            <a:chOff x="337071" y="1932683"/>
            <a:chExt cx="1925776" cy="3216761"/>
          </a:xfrm>
        </p:grpSpPr>
        <p:sp>
          <p:nvSpPr>
            <p:cNvPr id="663" name="Google Shape;663;p89"/>
            <p:cNvSpPr/>
            <p:nvPr/>
          </p:nvSpPr>
          <p:spPr>
            <a:xfrm>
              <a:off x="337071" y="3483595"/>
              <a:ext cx="330832" cy="791932"/>
            </a:xfrm>
            <a:custGeom>
              <a:rect b="b" l="l" r="r" t="t"/>
              <a:pathLst>
                <a:path extrusionOk="0" h="5216" w="2179">
                  <a:moveTo>
                    <a:pt x="927" y="1"/>
                  </a:moveTo>
                  <a:cubicBezTo>
                    <a:pt x="927" y="1"/>
                    <a:pt x="577" y="99"/>
                    <a:pt x="395" y="338"/>
                  </a:cubicBezTo>
                  <a:cubicBezTo>
                    <a:pt x="364" y="382"/>
                    <a:pt x="351" y="409"/>
                    <a:pt x="324" y="453"/>
                  </a:cubicBezTo>
                  <a:cubicBezTo>
                    <a:pt x="196" y="675"/>
                    <a:pt x="142" y="941"/>
                    <a:pt x="142" y="941"/>
                  </a:cubicBezTo>
                  <a:lnTo>
                    <a:pt x="71" y="1309"/>
                  </a:lnTo>
                  <a:cubicBezTo>
                    <a:pt x="0" y="1673"/>
                    <a:pt x="142" y="2711"/>
                    <a:pt x="337" y="3092"/>
                  </a:cubicBezTo>
                  <a:cubicBezTo>
                    <a:pt x="479" y="3359"/>
                    <a:pt x="563" y="3709"/>
                    <a:pt x="688" y="4131"/>
                  </a:cubicBezTo>
                  <a:cubicBezTo>
                    <a:pt x="732" y="4299"/>
                    <a:pt x="799" y="4498"/>
                    <a:pt x="870" y="4694"/>
                  </a:cubicBezTo>
                  <a:cubicBezTo>
                    <a:pt x="1042" y="5144"/>
                    <a:pt x="1247" y="5215"/>
                    <a:pt x="1360" y="5215"/>
                  </a:cubicBezTo>
                  <a:cubicBezTo>
                    <a:pt x="1414" y="5215"/>
                    <a:pt x="1447" y="5200"/>
                    <a:pt x="1447" y="5200"/>
                  </a:cubicBezTo>
                  <a:cubicBezTo>
                    <a:pt x="1447" y="5200"/>
                    <a:pt x="2178" y="4539"/>
                    <a:pt x="2064" y="4161"/>
                  </a:cubicBezTo>
                  <a:cubicBezTo>
                    <a:pt x="2023" y="4006"/>
                    <a:pt x="1966" y="3864"/>
                    <a:pt x="1939" y="3723"/>
                  </a:cubicBezTo>
                  <a:cubicBezTo>
                    <a:pt x="1881" y="3527"/>
                    <a:pt x="1841" y="3332"/>
                    <a:pt x="1841" y="3092"/>
                  </a:cubicBezTo>
                  <a:cubicBezTo>
                    <a:pt x="1841" y="2698"/>
                    <a:pt x="1996" y="2432"/>
                    <a:pt x="1939" y="1953"/>
                  </a:cubicBezTo>
                  <a:cubicBezTo>
                    <a:pt x="1925" y="1815"/>
                    <a:pt x="1912" y="1700"/>
                    <a:pt x="1895" y="1602"/>
                  </a:cubicBezTo>
                  <a:cubicBezTo>
                    <a:pt x="1881" y="1336"/>
                    <a:pt x="1895" y="1194"/>
                    <a:pt x="1895" y="1194"/>
                  </a:cubicBezTo>
                  <a:lnTo>
                    <a:pt x="1757" y="662"/>
                  </a:lnTo>
                  <a:lnTo>
                    <a:pt x="927" y="1"/>
                  </a:ln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89"/>
            <p:cNvSpPr/>
            <p:nvPr/>
          </p:nvSpPr>
          <p:spPr>
            <a:xfrm>
              <a:off x="441376" y="4048695"/>
              <a:ext cx="226527" cy="226830"/>
            </a:xfrm>
            <a:custGeom>
              <a:rect b="b" l="l" r="r" t="t"/>
              <a:pathLst>
                <a:path extrusionOk="0" h="1494" w="1492">
                  <a:moveTo>
                    <a:pt x="1201" y="0"/>
                  </a:moveTo>
                  <a:cubicBezTo>
                    <a:pt x="596" y="0"/>
                    <a:pt x="208" y="232"/>
                    <a:pt x="1" y="409"/>
                  </a:cubicBezTo>
                  <a:cubicBezTo>
                    <a:pt x="45" y="577"/>
                    <a:pt x="112" y="776"/>
                    <a:pt x="183" y="972"/>
                  </a:cubicBezTo>
                  <a:cubicBezTo>
                    <a:pt x="355" y="1422"/>
                    <a:pt x="560" y="1493"/>
                    <a:pt x="673" y="1493"/>
                  </a:cubicBezTo>
                  <a:cubicBezTo>
                    <a:pt x="727" y="1493"/>
                    <a:pt x="760" y="1478"/>
                    <a:pt x="760" y="1478"/>
                  </a:cubicBezTo>
                  <a:cubicBezTo>
                    <a:pt x="760" y="1478"/>
                    <a:pt x="1491" y="817"/>
                    <a:pt x="1377" y="439"/>
                  </a:cubicBezTo>
                  <a:cubicBezTo>
                    <a:pt x="1336" y="284"/>
                    <a:pt x="1279" y="142"/>
                    <a:pt x="1252" y="1"/>
                  </a:cubicBezTo>
                  <a:cubicBezTo>
                    <a:pt x="1235" y="1"/>
                    <a:pt x="1218" y="0"/>
                    <a:pt x="1201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89"/>
            <p:cNvSpPr/>
            <p:nvPr/>
          </p:nvSpPr>
          <p:spPr>
            <a:xfrm>
              <a:off x="386111" y="3483595"/>
              <a:ext cx="238673" cy="243379"/>
            </a:xfrm>
            <a:custGeom>
              <a:rect b="b" l="l" r="r" t="t"/>
              <a:pathLst>
                <a:path extrusionOk="0" h="1603" w="1572">
                  <a:moveTo>
                    <a:pt x="604" y="1"/>
                  </a:moveTo>
                  <a:cubicBezTo>
                    <a:pt x="604" y="1"/>
                    <a:pt x="254" y="99"/>
                    <a:pt x="72" y="338"/>
                  </a:cubicBezTo>
                  <a:cubicBezTo>
                    <a:pt x="41" y="382"/>
                    <a:pt x="28" y="409"/>
                    <a:pt x="1" y="453"/>
                  </a:cubicBezTo>
                  <a:cubicBezTo>
                    <a:pt x="183" y="719"/>
                    <a:pt x="577" y="1211"/>
                    <a:pt x="1039" y="1434"/>
                  </a:cubicBezTo>
                  <a:cubicBezTo>
                    <a:pt x="1252" y="1531"/>
                    <a:pt x="1434" y="1575"/>
                    <a:pt x="1572" y="1602"/>
                  </a:cubicBezTo>
                  <a:cubicBezTo>
                    <a:pt x="1558" y="1336"/>
                    <a:pt x="1572" y="1194"/>
                    <a:pt x="1572" y="1194"/>
                  </a:cubicBezTo>
                  <a:lnTo>
                    <a:pt x="1434" y="662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89"/>
            <p:cNvSpPr/>
            <p:nvPr/>
          </p:nvSpPr>
          <p:spPr>
            <a:xfrm>
              <a:off x="396891" y="3070018"/>
              <a:ext cx="353910" cy="600630"/>
            </a:xfrm>
            <a:custGeom>
              <a:rect b="b" l="l" r="r" t="t"/>
              <a:pathLst>
                <a:path extrusionOk="0" h="3956" w="2331">
                  <a:moveTo>
                    <a:pt x="928" y="1"/>
                  </a:moveTo>
                  <a:cubicBezTo>
                    <a:pt x="911" y="28"/>
                    <a:pt x="857" y="240"/>
                    <a:pt x="786" y="493"/>
                  </a:cubicBezTo>
                  <a:cubicBezTo>
                    <a:pt x="742" y="675"/>
                    <a:pt x="702" y="884"/>
                    <a:pt x="675" y="1053"/>
                  </a:cubicBezTo>
                  <a:cubicBezTo>
                    <a:pt x="618" y="1491"/>
                    <a:pt x="506" y="1744"/>
                    <a:pt x="365" y="2051"/>
                  </a:cubicBezTo>
                  <a:cubicBezTo>
                    <a:pt x="223" y="2347"/>
                    <a:pt x="41" y="2782"/>
                    <a:pt x="1" y="3062"/>
                  </a:cubicBezTo>
                  <a:cubicBezTo>
                    <a:pt x="1" y="3062"/>
                    <a:pt x="742" y="3821"/>
                    <a:pt x="1096" y="3918"/>
                  </a:cubicBezTo>
                  <a:cubicBezTo>
                    <a:pt x="1218" y="3946"/>
                    <a:pt x="1303" y="3956"/>
                    <a:pt x="1363" y="3956"/>
                  </a:cubicBezTo>
                  <a:cubicBezTo>
                    <a:pt x="1483" y="3956"/>
                    <a:pt x="1501" y="3918"/>
                    <a:pt x="1501" y="3918"/>
                  </a:cubicBezTo>
                  <a:cubicBezTo>
                    <a:pt x="1501" y="3918"/>
                    <a:pt x="1616" y="3598"/>
                    <a:pt x="1700" y="3443"/>
                  </a:cubicBezTo>
                  <a:cubicBezTo>
                    <a:pt x="1740" y="3386"/>
                    <a:pt x="1798" y="3315"/>
                    <a:pt x="1868" y="3244"/>
                  </a:cubicBezTo>
                  <a:cubicBezTo>
                    <a:pt x="1966" y="3119"/>
                    <a:pt x="2091" y="2951"/>
                    <a:pt x="2175" y="2684"/>
                  </a:cubicBezTo>
                  <a:cubicBezTo>
                    <a:pt x="2330" y="2250"/>
                    <a:pt x="2290" y="210"/>
                    <a:pt x="2290" y="210"/>
                  </a:cubicBezTo>
                  <a:lnTo>
                    <a:pt x="928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89"/>
            <p:cNvSpPr/>
            <p:nvPr/>
          </p:nvSpPr>
          <p:spPr>
            <a:xfrm>
              <a:off x="516227" y="3070018"/>
              <a:ext cx="234573" cy="492680"/>
            </a:xfrm>
            <a:custGeom>
              <a:rect b="b" l="l" r="r" t="t"/>
              <a:pathLst>
                <a:path extrusionOk="0" h="3245" w="1545">
                  <a:moveTo>
                    <a:pt x="142" y="1"/>
                  </a:moveTo>
                  <a:cubicBezTo>
                    <a:pt x="125" y="28"/>
                    <a:pt x="71" y="240"/>
                    <a:pt x="0" y="493"/>
                  </a:cubicBezTo>
                  <a:cubicBezTo>
                    <a:pt x="155" y="618"/>
                    <a:pt x="324" y="800"/>
                    <a:pt x="408" y="999"/>
                  </a:cubicBezTo>
                  <a:cubicBezTo>
                    <a:pt x="408" y="999"/>
                    <a:pt x="267" y="1474"/>
                    <a:pt x="617" y="2165"/>
                  </a:cubicBezTo>
                  <a:cubicBezTo>
                    <a:pt x="884" y="2738"/>
                    <a:pt x="1025" y="2907"/>
                    <a:pt x="1082" y="3244"/>
                  </a:cubicBezTo>
                  <a:cubicBezTo>
                    <a:pt x="1180" y="3119"/>
                    <a:pt x="1305" y="2951"/>
                    <a:pt x="1389" y="2684"/>
                  </a:cubicBezTo>
                  <a:cubicBezTo>
                    <a:pt x="1544" y="2250"/>
                    <a:pt x="1504" y="210"/>
                    <a:pt x="1504" y="210"/>
                  </a:cubicBezTo>
                  <a:lnTo>
                    <a:pt x="142" y="1"/>
                  </a:ln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89"/>
            <p:cNvSpPr/>
            <p:nvPr/>
          </p:nvSpPr>
          <p:spPr>
            <a:xfrm>
              <a:off x="456255" y="2646269"/>
              <a:ext cx="370307" cy="575426"/>
            </a:xfrm>
            <a:custGeom>
              <a:rect b="b" l="l" r="r" t="t"/>
              <a:pathLst>
                <a:path extrusionOk="0" h="3790" w="2439">
                  <a:moveTo>
                    <a:pt x="1999" y="1"/>
                  </a:moveTo>
                  <a:cubicBezTo>
                    <a:pt x="1914" y="1"/>
                    <a:pt x="1819" y="7"/>
                    <a:pt x="1717" y="24"/>
                  </a:cubicBezTo>
                  <a:cubicBezTo>
                    <a:pt x="1575" y="51"/>
                    <a:pt x="1434" y="95"/>
                    <a:pt x="1279" y="152"/>
                  </a:cubicBezTo>
                  <a:cubicBezTo>
                    <a:pt x="1012" y="277"/>
                    <a:pt x="689" y="543"/>
                    <a:pt x="466" y="938"/>
                  </a:cubicBezTo>
                  <a:cubicBezTo>
                    <a:pt x="156" y="1470"/>
                    <a:pt x="1" y="2202"/>
                    <a:pt x="267" y="3058"/>
                  </a:cubicBezTo>
                  <a:cubicBezTo>
                    <a:pt x="267" y="3058"/>
                    <a:pt x="466" y="3142"/>
                    <a:pt x="675" y="3298"/>
                  </a:cubicBezTo>
                  <a:cubicBezTo>
                    <a:pt x="844" y="3422"/>
                    <a:pt x="1026" y="3591"/>
                    <a:pt x="1127" y="3790"/>
                  </a:cubicBezTo>
                  <a:lnTo>
                    <a:pt x="1211" y="2637"/>
                  </a:lnTo>
                  <a:lnTo>
                    <a:pt x="1279" y="1470"/>
                  </a:lnTo>
                  <a:cubicBezTo>
                    <a:pt x="1279" y="1470"/>
                    <a:pt x="1730" y="108"/>
                    <a:pt x="2418" y="68"/>
                  </a:cubicBezTo>
                  <a:cubicBezTo>
                    <a:pt x="2439" y="68"/>
                    <a:pt x="2272" y="1"/>
                    <a:pt x="1999" y="1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89"/>
            <p:cNvSpPr/>
            <p:nvPr/>
          </p:nvSpPr>
          <p:spPr>
            <a:xfrm>
              <a:off x="456255" y="2646282"/>
              <a:ext cx="370307" cy="575426"/>
            </a:xfrm>
            <a:custGeom>
              <a:rect b="b" l="l" r="r" t="t"/>
              <a:pathLst>
                <a:path extrusionOk="0" h="3790" w="2439">
                  <a:moveTo>
                    <a:pt x="1999" y="1"/>
                  </a:moveTo>
                  <a:cubicBezTo>
                    <a:pt x="1914" y="1"/>
                    <a:pt x="1819" y="7"/>
                    <a:pt x="1717" y="24"/>
                  </a:cubicBezTo>
                  <a:cubicBezTo>
                    <a:pt x="1575" y="51"/>
                    <a:pt x="1434" y="95"/>
                    <a:pt x="1279" y="152"/>
                  </a:cubicBezTo>
                  <a:cubicBezTo>
                    <a:pt x="1012" y="277"/>
                    <a:pt x="689" y="543"/>
                    <a:pt x="466" y="938"/>
                  </a:cubicBezTo>
                  <a:cubicBezTo>
                    <a:pt x="156" y="1470"/>
                    <a:pt x="1" y="2202"/>
                    <a:pt x="267" y="3058"/>
                  </a:cubicBezTo>
                  <a:cubicBezTo>
                    <a:pt x="267" y="3058"/>
                    <a:pt x="466" y="3142"/>
                    <a:pt x="675" y="3298"/>
                  </a:cubicBezTo>
                  <a:cubicBezTo>
                    <a:pt x="844" y="3422"/>
                    <a:pt x="1026" y="3591"/>
                    <a:pt x="1127" y="3790"/>
                  </a:cubicBezTo>
                  <a:lnTo>
                    <a:pt x="1211" y="2637"/>
                  </a:lnTo>
                  <a:lnTo>
                    <a:pt x="1279" y="1470"/>
                  </a:lnTo>
                  <a:cubicBezTo>
                    <a:pt x="1279" y="1470"/>
                    <a:pt x="1730" y="108"/>
                    <a:pt x="2418" y="68"/>
                  </a:cubicBezTo>
                  <a:cubicBezTo>
                    <a:pt x="2439" y="68"/>
                    <a:pt x="2272" y="1"/>
                    <a:pt x="1999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89"/>
            <p:cNvSpPr/>
            <p:nvPr/>
          </p:nvSpPr>
          <p:spPr>
            <a:xfrm>
              <a:off x="526855" y="2646269"/>
              <a:ext cx="299707" cy="400369"/>
            </a:xfrm>
            <a:custGeom>
              <a:rect b="b" l="l" r="r" t="t"/>
              <a:pathLst>
                <a:path extrusionOk="0" h="2637" w="1974">
                  <a:moveTo>
                    <a:pt x="1534" y="1"/>
                  </a:moveTo>
                  <a:cubicBezTo>
                    <a:pt x="1449" y="1"/>
                    <a:pt x="1354" y="7"/>
                    <a:pt x="1252" y="24"/>
                  </a:cubicBezTo>
                  <a:cubicBezTo>
                    <a:pt x="1110" y="51"/>
                    <a:pt x="969" y="95"/>
                    <a:pt x="814" y="152"/>
                  </a:cubicBezTo>
                  <a:cubicBezTo>
                    <a:pt x="547" y="277"/>
                    <a:pt x="224" y="543"/>
                    <a:pt x="1" y="938"/>
                  </a:cubicBezTo>
                  <a:cubicBezTo>
                    <a:pt x="72" y="1457"/>
                    <a:pt x="281" y="2455"/>
                    <a:pt x="746" y="2637"/>
                  </a:cubicBezTo>
                  <a:lnTo>
                    <a:pt x="814" y="1470"/>
                  </a:lnTo>
                  <a:cubicBezTo>
                    <a:pt x="814" y="1470"/>
                    <a:pt x="1265" y="108"/>
                    <a:pt x="1953" y="68"/>
                  </a:cubicBezTo>
                  <a:cubicBezTo>
                    <a:pt x="1974" y="68"/>
                    <a:pt x="1807" y="1"/>
                    <a:pt x="1534" y="1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89"/>
            <p:cNvSpPr/>
            <p:nvPr/>
          </p:nvSpPr>
          <p:spPr>
            <a:xfrm>
              <a:off x="554639" y="2646269"/>
              <a:ext cx="271923" cy="575426"/>
            </a:xfrm>
            <a:custGeom>
              <a:rect b="b" l="l" r="r" t="t"/>
              <a:pathLst>
                <a:path extrusionOk="0" h="3790" w="1791">
                  <a:moveTo>
                    <a:pt x="1351" y="1"/>
                  </a:moveTo>
                  <a:cubicBezTo>
                    <a:pt x="1266" y="1"/>
                    <a:pt x="1171" y="7"/>
                    <a:pt x="1069" y="24"/>
                  </a:cubicBezTo>
                  <a:cubicBezTo>
                    <a:pt x="715" y="236"/>
                    <a:pt x="253" y="671"/>
                    <a:pt x="111" y="1568"/>
                  </a:cubicBezTo>
                  <a:cubicBezTo>
                    <a:pt x="14" y="2273"/>
                    <a:pt x="0" y="2863"/>
                    <a:pt x="27" y="3298"/>
                  </a:cubicBezTo>
                  <a:cubicBezTo>
                    <a:pt x="196" y="3422"/>
                    <a:pt x="378" y="3591"/>
                    <a:pt x="479" y="3790"/>
                  </a:cubicBezTo>
                  <a:lnTo>
                    <a:pt x="631" y="1470"/>
                  </a:lnTo>
                  <a:cubicBezTo>
                    <a:pt x="631" y="1470"/>
                    <a:pt x="1082" y="108"/>
                    <a:pt x="1770" y="68"/>
                  </a:cubicBezTo>
                  <a:cubicBezTo>
                    <a:pt x="1791" y="68"/>
                    <a:pt x="1624" y="1"/>
                    <a:pt x="1351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89"/>
            <p:cNvSpPr/>
            <p:nvPr/>
          </p:nvSpPr>
          <p:spPr>
            <a:xfrm>
              <a:off x="599124" y="4031842"/>
              <a:ext cx="1015726" cy="1117602"/>
            </a:xfrm>
            <a:custGeom>
              <a:rect b="b" l="l" r="r" t="t"/>
              <a:pathLst>
                <a:path extrusionOk="0" h="7361" w="6690">
                  <a:moveTo>
                    <a:pt x="5789" y="1"/>
                  </a:moveTo>
                  <a:cubicBezTo>
                    <a:pt x="5776" y="1"/>
                    <a:pt x="5762" y="1"/>
                    <a:pt x="5749" y="14"/>
                  </a:cubicBezTo>
                  <a:cubicBezTo>
                    <a:pt x="5705" y="28"/>
                    <a:pt x="5647" y="44"/>
                    <a:pt x="5594" y="71"/>
                  </a:cubicBezTo>
                  <a:cubicBezTo>
                    <a:pt x="5438" y="129"/>
                    <a:pt x="5283" y="169"/>
                    <a:pt x="5142" y="227"/>
                  </a:cubicBezTo>
                  <a:cubicBezTo>
                    <a:pt x="5088" y="240"/>
                    <a:pt x="5030" y="253"/>
                    <a:pt x="4973" y="267"/>
                  </a:cubicBezTo>
                  <a:cubicBezTo>
                    <a:pt x="3512" y="716"/>
                    <a:pt x="2335" y="819"/>
                    <a:pt x="1564" y="819"/>
                  </a:cubicBezTo>
                  <a:cubicBezTo>
                    <a:pt x="912" y="819"/>
                    <a:pt x="550" y="746"/>
                    <a:pt x="550" y="746"/>
                  </a:cubicBezTo>
                  <a:lnTo>
                    <a:pt x="550" y="901"/>
                  </a:lnTo>
                  <a:lnTo>
                    <a:pt x="550" y="1039"/>
                  </a:lnTo>
                  <a:cubicBezTo>
                    <a:pt x="550" y="1491"/>
                    <a:pt x="550" y="2290"/>
                    <a:pt x="493" y="2627"/>
                  </a:cubicBezTo>
                  <a:cubicBezTo>
                    <a:pt x="466" y="2769"/>
                    <a:pt x="439" y="2951"/>
                    <a:pt x="408" y="3176"/>
                  </a:cubicBezTo>
                  <a:cubicBezTo>
                    <a:pt x="324" y="3793"/>
                    <a:pt x="226" y="4721"/>
                    <a:pt x="128" y="5607"/>
                  </a:cubicBezTo>
                  <a:cubicBezTo>
                    <a:pt x="0" y="6814"/>
                    <a:pt x="128" y="7360"/>
                    <a:pt x="128" y="7360"/>
                  </a:cubicBezTo>
                  <a:lnTo>
                    <a:pt x="6507" y="7360"/>
                  </a:lnTo>
                  <a:cubicBezTo>
                    <a:pt x="6507" y="7360"/>
                    <a:pt x="6548" y="6673"/>
                    <a:pt x="6575" y="6042"/>
                  </a:cubicBezTo>
                  <a:cubicBezTo>
                    <a:pt x="6605" y="5408"/>
                    <a:pt x="6490" y="4006"/>
                    <a:pt x="6490" y="4006"/>
                  </a:cubicBezTo>
                  <a:cubicBezTo>
                    <a:pt x="6618" y="3514"/>
                    <a:pt x="6676" y="2826"/>
                    <a:pt x="6676" y="2826"/>
                  </a:cubicBezTo>
                  <a:cubicBezTo>
                    <a:pt x="6689" y="2236"/>
                    <a:pt x="6618" y="1744"/>
                    <a:pt x="6507" y="1349"/>
                  </a:cubicBezTo>
                  <a:cubicBezTo>
                    <a:pt x="6450" y="1140"/>
                    <a:pt x="6379" y="941"/>
                    <a:pt x="6308" y="786"/>
                  </a:cubicBezTo>
                  <a:cubicBezTo>
                    <a:pt x="6184" y="493"/>
                    <a:pt x="6042" y="297"/>
                    <a:pt x="5944" y="169"/>
                  </a:cubicBezTo>
                  <a:cubicBezTo>
                    <a:pt x="5860" y="58"/>
                    <a:pt x="5789" y="1"/>
                    <a:pt x="5789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89"/>
            <p:cNvSpPr/>
            <p:nvPr/>
          </p:nvSpPr>
          <p:spPr>
            <a:xfrm>
              <a:off x="661070" y="4168486"/>
              <a:ext cx="145451" cy="346167"/>
            </a:xfrm>
            <a:custGeom>
              <a:rect b="b" l="l" r="r" t="t"/>
              <a:pathLst>
                <a:path extrusionOk="0" h="2280" w="958">
                  <a:moveTo>
                    <a:pt x="142" y="1"/>
                  </a:moveTo>
                  <a:lnTo>
                    <a:pt x="142" y="139"/>
                  </a:lnTo>
                  <a:cubicBezTo>
                    <a:pt x="142" y="591"/>
                    <a:pt x="142" y="1390"/>
                    <a:pt x="85" y="1727"/>
                  </a:cubicBezTo>
                  <a:cubicBezTo>
                    <a:pt x="58" y="1869"/>
                    <a:pt x="31" y="2051"/>
                    <a:pt x="0" y="2276"/>
                  </a:cubicBezTo>
                  <a:cubicBezTo>
                    <a:pt x="19" y="2279"/>
                    <a:pt x="38" y="2280"/>
                    <a:pt x="57" y="2280"/>
                  </a:cubicBezTo>
                  <a:cubicBezTo>
                    <a:pt x="151" y="2280"/>
                    <a:pt x="238" y="2251"/>
                    <a:pt x="297" y="2192"/>
                  </a:cubicBezTo>
                  <a:cubicBezTo>
                    <a:pt x="324" y="2162"/>
                    <a:pt x="337" y="2148"/>
                    <a:pt x="351" y="2135"/>
                  </a:cubicBezTo>
                  <a:cubicBezTo>
                    <a:pt x="366" y="2130"/>
                    <a:pt x="382" y="2129"/>
                    <a:pt x="398" y="2129"/>
                  </a:cubicBezTo>
                  <a:cubicBezTo>
                    <a:pt x="431" y="2129"/>
                    <a:pt x="466" y="2135"/>
                    <a:pt x="493" y="2135"/>
                  </a:cubicBezTo>
                  <a:cubicBezTo>
                    <a:pt x="590" y="2135"/>
                    <a:pt x="675" y="2078"/>
                    <a:pt x="732" y="1993"/>
                  </a:cubicBezTo>
                  <a:cubicBezTo>
                    <a:pt x="772" y="1909"/>
                    <a:pt x="759" y="1798"/>
                    <a:pt x="705" y="1727"/>
                  </a:cubicBezTo>
                  <a:cubicBezTo>
                    <a:pt x="759" y="1700"/>
                    <a:pt x="830" y="1656"/>
                    <a:pt x="887" y="1629"/>
                  </a:cubicBezTo>
                  <a:cubicBezTo>
                    <a:pt x="900" y="1616"/>
                    <a:pt x="927" y="1589"/>
                    <a:pt x="941" y="1572"/>
                  </a:cubicBezTo>
                  <a:cubicBezTo>
                    <a:pt x="958" y="1531"/>
                    <a:pt x="958" y="1504"/>
                    <a:pt x="958" y="1474"/>
                  </a:cubicBezTo>
                  <a:cubicBezTo>
                    <a:pt x="941" y="1363"/>
                    <a:pt x="900" y="1265"/>
                    <a:pt x="816" y="1181"/>
                  </a:cubicBezTo>
                  <a:cubicBezTo>
                    <a:pt x="927" y="1110"/>
                    <a:pt x="958" y="955"/>
                    <a:pt x="927" y="844"/>
                  </a:cubicBezTo>
                  <a:cubicBezTo>
                    <a:pt x="900" y="716"/>
                    <a:pt x="830" y="604"/>
                    <a:pt x="745" y="493"/>
                  </a:cubicBezTo>
                  <a:cubicBezTo>
                    <a:pt x="688" y="392"/>
                    <a:pt x="634" y="281"/>
                    <a:pt x="536" y="223"/>
                  </a:cubicBezTo>
                  <a:cubicBezTo>
                    <a:pt x="435" y="156"/>
                    <a:pt x="337" y="85"/>
                    <a:pt x="226" y="41"/>
                  </a:cubicBezTo>
                  <a:cubicBezTo>
                    <a:pt x="199" y="28"/>
                    <a:pt x="169" y="14"/>
                    <a:pt x="142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89"/>
            <p:cNvSpPr/>
            <p:nvPr/>
          </p:nvSpPr>
          <p:spPr>
            <a:xfrm>
              <a:off x="1354160" y="4033967"/>
              <a:ext cx="224249" cy="1115477"/>
            </a:xfrm>
            <a:custGeom>
              <a:rect b="b" l="l" r="r" t="t"/>
              <a:pathLst>
                <a:path extrusionOk="0" h="7347" w="1477">
                  <a:moveTo>
                    <a:pt x="776" y="0"/>
                  </a:moveTo>
                  <a:cubicBezTo>
                    <a:pt x="732" y="14"/>
                    <a:pt x="674" y="30"/>
                    <a:pt x="621" y="57"/>
                  </a:cubicBezTo>
                  <a:cubicBezTo>
                    <a:pt x="465" y="115"/>
                    <a:pt x="310" y="155"/>
                    <a:pt x="169" y="213"/>
                  </a:cubicBezTo>
                  <a:cubicBezTo>
                    <a:pt x="115" y="226"/>
                    <a:pt x="57" y="239"/>
                    <a:pt x="0" y="253"/>
                  </a:cubicBezTo>
                  <a:lnTo>
                    <a:pt x="17" y="266"/>
                  </a:lnTo>
                  <a:cubicBezTo>
                    <a:pt x="213" y="745"/>
                    <a:pt x="550" y="1716"/>
                    <a:pt x="590" y="2937"/>
                  </a:cubicBezTo>
                  <a:cubicBezTo>
                    <a:pt x="647" y="4342"/>
                    <a:pt x="621" y="6490"/>
                    <a:pt x="607" y="7333"/>
                  </a:cubicBezTo>
                  <a:lnTo>
                    <a:pt x="607" y="7346"/>
                  </a:lnTo>
                  <a:lnTo>
                    <a:pt x="1406" y="7346"/>
                  </a:lnTo>
                  <a:cubicBezTo>
                    <a:pt x="1433" y="6281"/>
                    <a:pt x="1477" y="3709"/>
                    <a:pt x="1393" y="2643"/>
                  </a:cubicBezTo>
                  <a:cubicBezTo>
                    <a:pt x="1322" y="1672"/>
                    <a:pt x="985" y="563"/>
                    <a:pt x="776" y="0"/>
                  </a:cubicBez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89"/>
            <p:cNvSpPr/>
            <p:nvPr/>
          </p:nvSpPr>
          <p:spPr>
            <a:xfrm>
              <a:off x="1379666" y="4042621"/>
              <a:ext cx="173235" cy="1106822"/>
            </a:xfrm>
            <a:custGeom>
              <a:rect b="b" l="l" r="r" t="t"/>
              <a:pathLst>
                <a:path extrusionOk="0" h="7290" w="1141">
                  <a:moveTo>
                    <a:pt x="453" y="0"/>
                  </a:moveTo>
                  <a:cubicBezTo>
                    <a:pt x="297" y="58"/>
                    <a:pt x="142" y="98"/>
                    <a:pt x="1" y="156"/>
                  </a:cubicBezTo>
                  <a:cubicBezTo>
                    <a:pt x="200" y="648"/>
                    <a:pt x="550" y="1629"/>
                    <a:pt x="591" y="2866"/>
                  </a:cubicBezTo>
                  <a:cubicBezTo>
                    <a:pt x="648" y="4285"/>
                    <a:pt x="621" y="6447"/>
                    <a:pt x="608" y="7289"/>
                  </a:cubicBezTo>
                  <a:lnTo>
                    <a:pt x="1069" y="7289"/>
                  </a:lnTo>
                  <a:cubicBezTo>
                    <a:pt x="1096" y="6335"/>
                    <a:pt x="1140" y="3665"/>
                    <a:pt x="1056" y="2600"/>
                  </a:cubicBezTo>
                  <a:cubicBezTo>
                    <a:pt x="985" y="1629"/>
                    <a:pt x="635" y="533"/>
                    <a:pt x="453" y="0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89"/>
            <p:cNvSpPr/>
            <p:nvPr/>
          </p:nvSpPr>
          <p:spPr>
            <a:xfrm>
              <a:off x="921605" y="4057501"/>
              <a:ext cx="665612" cy="269190"/>
            </a:xfrm>
            <a:custGeom>
              <a:rect b="b" l="l" r="r" t="t"/>
              <a:pathLst>
                <a:path extrusionOk="0" h="1773" w="4384">
                  <a:moveTo>
                    <a:pt x="3820" y="0"/>
                  </a:moveTo>
                  <a:cubicBezTo>
                    <a:pt x="3456" y="182"/>
                    <a:pt x="3102" y="364"/>
                    <a:pt x="2738" y="563"/>
                  </a:cubicBezTo>
                  <a:cubicBezTo>
                    <a:pt x="2472" y="688"/>
                    <a:pt x="2205" y="830"/>
                    <a:pt x="1922" y="927"/>
                  </a:cubicBezTo>
                  <a:cubicBezTo>
                    <a:pt x="1691" y="1005"/>
                    <a:pt x="1457" y="1048"/>
                    <a:pt x="1224" y="1048"/>
                  </a:cubicBezTo>
                  <a:cubicBezTo>
                    <a:pt x="1162" y="1048"/>
                    <a:pt x="1101" y="1045"/>
                    <a:pt x="1039" y="1039"/>
                  </a:cubicBezTo>
                  <a:cubicBezTo>
                    <a:pt x="786" y="998"/>
                    <a:pt x="547" y="900"/>
                    <a:pt x="321" y="772"/>
                  </a:cubicBezTo>
                  <a:cubicBezTo>
                    <a:pt x="265" y="742"/>
                    <a:pt x="218" y="714"/>
                    <a:pt x="173" y="714"/>
                  </a:cubicBezTo>
                  <a:cubicBezTo>
                    <a:pt x="138" y="714"/>
                    <a:pt x="104" y="730"/>
                    <a:pt x="68" y="772"/>
                  </a:cubicBezTo>
                  <a:cubicBezTo>
                    <a:pt x="0" y="857"/>
                    <a:pt x="0" y="954"/>
                    <a:pt x="54" y="1055"/>
                  </a:cubicBezTo>
                  <a:cubicBezTo>
                    <a:pt x="68" y="1082"/>
                    <a:pt x="98" y="1109"/>
                    <a:pt x="112" y="1153"/>
                  </a:cubicBezTo>
                  <a:cubicBezTo>
                    <a:pt x="125" y="1194"/>
                    <a:pt x="125" y="1237"/>
                    <a:pt x="125" y="1278"/>
                  </a:cubicBezTo>
                  <a:cubicBezTo>
                    <a:pt x="139" y="1406"/>
                    <a:pt x="236" y="1504"/>
                    <a:pt x="337" y="1561"/>
                  </a:cubicBezTo>
                  <a:cubicBezTo>
                    <a:pt x="422" y="1602"/>
                    <a:pt x="515" y="1620"/>
                    <a:pt x="612" y="1620"/>
                  </a:cubicBezTo>
                  <a:cubicBezTo>
                    <a:pt x="641" y="1620"/>
                    <a:pt x="671" y="1618"/>
                    <a:pt x="702" y="1615"/>
                  </a:cubicBezTo>
                  <a:cubicBezTo>
                    <a:pt x="764" y="1728"/>
                    <a:pt x="902" y="1773"/>
                    <a:pt x="1040" y="1773"/>
                  </a:cubicBezTo>
                  <a:cubicBezTo>
                    <a:pt x="1058" y="1773"/>
                    <a:pt x="1077" y="1772"/>
                    <a:pt x="1096" y="1770"/>
                  </a:cubicBezTo>
                  <a:cubicBezTo>
                    <a:pt x="1234" y="1757"/>
                    <a:pt x="1376" y="1699"/>
                    <a:pt x="1517" y="1659"/>
                  </a:cubicBezTo>
                  <a:cubicBezTo>
                    <a:pt x="1660" y="1621"/>
                    <a:pt x="1803" y="1609"/>
                    <a:pt x="1947" y="1609"/>
                  </a:cubicBezTo>
                  <a:cubicBezTo>
                    <a:pt x="2126" y="1609"/>
                    <a:pt x="2305" y="1629"/>
                    <a:pt x="2485" y="1645"/>
                  </a:cubicBezTo>
                  <a:cubicBezTo>
                    <a:pt x="2627" y="1659"/>
                    <a:pt x="2765" y="1686"/>
                    <a:pt x="2906" y="1686"/>
                  </a:cubicBezTo>
                  <a:cubicBezTo>
                    <a:pt x="3439" y="1686"/>
                    <a:pt x="3931" y="1447"/>
                    <a:pt x="4383" y="1180"/>
                  </a:cubicBezTo>
                  <a:cubicBezTo>
                    <a:pt x="4326" y="971"/>
                    <a:pt x="4255" y="772"/>
                    <a:pt x="4184" y="617"/>
                  </a:cubicBezTo>
                  <a:cubicBezTo>
                    <a:pt x="4060" y="324"/>
                    <a:pt x="3918" y="128"/>
                    <a:pt x="3820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89"/>
            <p:cNvSpPr/>
            <p:nvPr/>
          </p:nvSpPr>
          <p:spPr>
            <a:xfrm>
              <a:off x="682477" y="4031842"/>
              <a:ext cx="874526" cy="225008"/>
            </a:xfrm>
            <a:custGeom>
              <a:rect b="b" l="l" r="r" t="t"/>
              <a:pathLst>
                <a:path extrusionOk="0" h="1482" w="5760">
                  <a:moveTo>
                    <a:pt x="5240" y="1"/>
                  </a:moveTo>
                  <a:cubicBezTo>
                    <a:pt x="3406" y="678"/>
                    <a:pt x="1936" y="820"/>
                    <a:pt x="1025" y="820"/>
                  </a:cubicBezTo>
                  <a:cubicBezTo>
                    <a:pt x="367" y="820"/>
                    <a:pt x="1" y="746"/>
                    <a:pt x="1" y="746"/>
                  </a:cubicBezTo>
                  <a:lnTo>
                    <a:pt x="1" y="1039"/>
                  </a:lnTo>
                  <a:cubicBezTo>
                    <a:pt x="387" y="1218"/>
                    <a:pt x="1169" y="1481"/>
                    <a:pt x="2340" y="1481"/>
                  </a:cubicBezTo>
                  <a:cubicBezTo>
                    <a:pt x="2824" y="1481"/>
                    <a:pt x="3374" y="1436"/>
                    <a:pt x="3989" y="1322"/>
                  </a:cubicBezTo>
                  <a:cubicBezTo>
                    <a:pt x="4734" y="1181"/>
                    <a:pt x="5311" y="985"/>
                    <a:pt x="5759" y="786"/>
                  </a:cubicBezTo>
                  <a:cubicBezTo>
                    <a:pt x="5520" y="240"/>
                    <a:pt x="5240" y="1"/>
                    <a:pt x="5240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89"/>
            <p:cNvSpPr/>
            <p:nvPr/>
          </p:nvSpPr>
          <p:spPr>
            <a:xfrm>
              <a:off x="596999" y="2564283"/>
              <a:ext cx="1213861" cy="1631083"/>
            </a:xfrm>
            <a:custGeom>
              <a:rect b="b" l="l" r="r" t="t"/>
              <a:pathLst>
                <a:path extrusionOk="0" h="10743" w="7995">
                  <a:moveTo>
                    <a:pt x="5270" y="1"/>
                  </a:moveTo>
                  <a:cubicBezTo>
                    <a:pt x="4583" y="1"/>
                    <a:pt x="2924" y="227"/>
                    <a:pt x="2924" y="227"/>
                  </a:cubicBezTo>
                  <a:cubicBezTo>
                    <a:pt x="2924" y="227"/>
                    <a:pt x="2543" y="227"/>
                    <a:pt x="2081" y="298"/>
                  </a:cubicBezTo>
                  <a:cubicBezTo>
                    <a:pt x="2068" y="298"/>
                    <a:pt x="2037" y="298"/>
                    <a:pt x="2024" y="311"/>
                  </a:cubicBezTo>
                  <a:cubicBezTo>
                    <a:pt x="1983" y="311"/>
                    <a:pt x="1926" y="325"/>
                    <a:pt x="1869" y="325"/>
                  </a:cubicBezTo>
                  <a:cubicBezTo>
                    <a:pt x="1505" y="395"/>
                    <a:pt x="1097" y="507"/>
                    <a:pt x="817" y="692"/>
                  </a:cubicBezTo>
                  <a:cubicBezTo>
                    <a:pt x="142" y="1140"/>
                    <a:pt x="1" y="1912"/>
                    <a:pt x="1" y="2684"/>
                  </a:cubicBezTo>
                  <a:cubicBezTo>
                    <a:pt x="14" y="2799"/>
                    <a:pt x="14" y="2883"/>
                    <a:pt x="14" y="2981"/>
                  </a:cubicBezTo>
                  <a:cubicBezTo>
                    <a:pt x="14" y="3035"/>
                    <a:pt x="31" y="3092"/>
                    <a:pt x="31" y="3150"/>
                  </a:cubicBezTo>
                  <a:cubicBezTo>
                    <a:pt x="31" y="3190"/>
                    <a:pt x="31" y="3248"/>
                    <a:pt x="45" y="3288"/>
                  </a:cubicBezTo>
                  <a:cubicBezTo>
                    <a:pt x="58" y="3457"/>
                    <a:pt x="72" y="3612"/>
                    <a:pt x="85" y="3794"/>
                  </a:cubicBezTo>
                  <a:cubicBezTo>
                    <a:pt x="85" y="3962"/>
                    <a:pt x="99" y="4175"/>
                    <a:pt x="85" y="4454"/>
                  </a:cubicBezTo>
                  <a:cubicBezTo>
                    <a:pt x="72" y="4623"/>
                    <a:pt x="85" y="4751"/>
                    <a:pt x="116" y="4876"/>
                  </a:cubicBezTo>
                  <a:cubicBezTo>
                    <a:pt x="213" y="5425"/>
                    <a:pt x="564" y="5692"/>
                    <a:pt x="621" y="6423"/>
                  </a:cubicBezTo>
                  <a:cubicBezTo>
                    <a:pt x="621" y="6437"/>
                    <a:pt x="635" y="6450"/>
                    <a:pt x="635" y="6450"/>
                  </a:cubicBezTo>
                  <a:cubicBezTo>
                    <a:pt x="648" y="6690"/>
                    <a:pt x="675" y="6929"/>
                    <a:pt x="689" y="7165"/>
                  </a:cubicBezTo>
                  <a:cubicBezTo>
                    <a:pt x="719" y="7404"/>
                    <a:pt x="732" y="7644"/>
                    <a:pt x="746" y="7883"/>
                  </a:cubicBezTo>
                  <a:cubicBezTo>
                    <a:pt x="773" y="8345"/>
                    <a:pt x="773" y="8797"/>
                    <a:pt x="689" y="9205"/>
                  </a:cubicBezTo>
                  <a:cubicBezTo>
                    <a:pt x="520" y="10004"/>
                    <a:pt x="621" y="10607"/>
                    <a:pt x="648" y="10607"/>
                  </a:cubicBezTo>
                  <a:cubicBezTo>
                    <a:pt x="661" y="10614"/>
                    <a:pt x="1184" y="10742"/>
                    <a:pt x="2034" y="10742"/>
                  </a:cubicBezTo>
                  <a:cubicBezTo>
                    <a:pt x="2985" y="10742"/>
                    <a:pt x="4347" y="10581"/>
                    <a:pt x="5860" y="9906"/>
                  </a:cubicBezTo>
                  <a:cubicBezTo>
                    <a:pt x="5860" y="9906"/>
                    <a:pt x="5732" y="9289"/>
                    <a:pt x="5661" y="9090"/>
                  </a:cubicBezTo>
                  <a:cubicBezTo>
                    <a:pt x="5594" y="8895"/>
                    <a:pt x="5985" y="7994"/>
                    <a:pt x="6154" y="7742"/>
                  </a:cubicBezTo>
                  <a:cubicBezTo>
                    <a:pt x="6268" y="7573"/>
                    <a:pt x="6717" y="7293"/>
                    <a:pt x="7094" y="6646"/>
                  </a:cubicBezTo>
                  <a:cubicBezTo>
                    <a:pt x="7280" y="6353"/>
                    <a:pt x="7431" y="5972"/>
                    <a:pt x="7533" y="5479"/>
                  </a:cubicBezTo>
                  <a:cubicBezTo>
                    <a:pt x="7587" y="5227"/>
                    <a:pt x="7630" y="4933"/>
                    <a:pt x="7671" y="4653"/>
                  </a:cubicBezTo>
                  <a:cubicBezTo>
                    <a:pt x="7701" y="4468"/>
                    <a:pt x="7728" y="4299"/>
                    <a:pt x="7755" y="4131"/>
                  </a:cubicBezTo>
                  <a:cubicBezTo>
                    <a:pt x="7924" y="2840"/>
                    <a:pt x="7994" y="1491"/>
                    <a:pt x="7897" y="1127"/>
                  </a:cubicBezTo>
                  <a:cubicBezTo>
                    <a:pt x="7769" y="675"/>
                    <a:pt x="6238" y="142"/>
                    <a:pt x="5564" y="31"/>
                  </a:cubicBezTo>
                  <a:cubicBezTo>
                    <a:pt x="5510" y="18"/>
                    <a:pt x="5452" y="18"/>
                    <a:pt x="5409" y="18"/>
                  </a:cubicBezTo>
                  <a:cubicBezTo>
                    <a:pt x="5368" y="1"/>
                    <a:pt x="5324" y="1"/>
                    <a:pt x="5270" y="1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89"/>
            <p:cNvSpPr/>
            <p:nvPr/>
          </p:nvSpPr>
          <p:spPr>
            <a:xfrm>
              <a:off x="614459" y="3191328"/>
              <a:ext cx="251426" cy="571934"/>
            </a:xfrm>
            <a:custGeom>
              <a:rect b="b" l="l" r="r" t="t"/>
              <a:pathLst>
                <a:path extrusionOk="0" h="3767" w="1656">
                  <a:moveTo>
                    <a:pt x="827" y="577"/>
                  </a:moveTo>
                  <a:cubicBezTo>
                    <a:pt x="928" y="577"/>
                    <a:pt x="982" y="608"/>
                    <a:pt x="1039" y="662"/>
                  </a:cubicBezTo>
                  <a:cubicBezTo>
                    <a:pt x="1079" y="732"/>
                    <a:pt x="1110" y="803"/>
                    <a:pt x="1110" y="887"/>
                  </a:cubicBezTo>
                  <a:lnTo>
                    <a:pt x="1110" y="1562"/>
                  </a:lnTo>
                  <a:cubicBezTo>
                    <a:pt x="1110" y="1589"/>
                    <a:pt x="1110" y="1619"/>
                    <a:pt x="1096" y="1660"/>
                  </a:cubicBezTo>
                  <a:cubicBezTo>
                    <a:pt x="1052" y="1815"/>
                    <a:pt x="968" y="1885"/>
                    <a:pt x="827" y="1885"/>
                  </a:cubicBezTo>
                  <a:cubicBezTo>
                    <a:pt x="759" y="1885"/>
                    <a:pt x="715" y="1872"/>
                    <a:pt x="675" y="1842"/>
                  </a:cubicBezTo>
                  <a:cubicBezTo>
                    <a:pt x="591" y="1771"/>
                    <a:pt x="560" y="1673"/>
                    <a:pt x="560" y="1575"/>
                  </a:cubicBezTo>
                  <a:lnTo>
                    <a:pt x="560" y="887"/>
                  </a:lnTo>
                  <a:cubicBezTo>
                    <a:pt x="560" y="803"/>
                    <a:pt x="574" y="732"/>
                    <a:pt x="631" y="662"/>
                  </a:cubicBezTo>
                  <a:cubicBezTo>
                    <a:pt x="675" y="608"/>
                    <a:pt x="742" y="577"/>
                    <a:pt x="827" y="577"/>
                  </a:cubicBezTo>
                  <a:close/>
                  <a:moveTo>
                    <a:pt x="813" y="1"/>
                  </a:moveTo>
                  <a:cubicBezTo>
                    <a:pt x="702" y="1"/>
                    <a:pt x="591" y="31"/>
                    <a:pt x="489" y="72"/>
                  </a:cubicBezTo>
                  <a:cubicBezTo>
                    <a:pt x="338" y="142"/>
                    <a:pt x="223" y="240"/>
                    <a:pt x="125" y="382"/>
                  </a:cubicBezTo>
                  <a:cubicBezTo>
                    <a:pt x="54" y="493"/>
                    <a:pt x="14" y="608"/>
                    <a:pt x="1" y="746"/>
                  </a:cubicBezTo>
                  <a:cubicBezTo>
                    <a:pt x="98" y="1295"/>
                    <a:pt x="449" y="1562"/>
                    <a:pt x="506" y="2293"/>
                  </a:cubicBezTo>
                  <a:cubicBezTo>
                    <a:pt x="506" y="2307"/>
                    <a:pt x="520" y="2320"/>
                    <a:pt x="520" y="2320"/>
                  </a:cubicBezTo>
                  <a:cubicBezTo>
                    <a:pt x="574" y="2334"/>
                    <a:pt x="631" y="2334"/>
                    <a:pt x="688" y="2334"/>
                  </a:cubicBezTo>
                  <a:cubicBezTo>
                    <a:pt x="843" y="2334"/>
                    <a:pt x="982" y="2277"/>
                    <a:pt x="1110" y="2165"/>
                  </a:cubicBezTo>
                  <a:lnTo>
                    <a:pt x="1110" y="2897"/>
                  </a:lnTo>
                  <a:cubicBezTo>
                    <a:pt x="1110" y="2995"/>
                    <a:pt x="1079" y="3065"/>
                    <a:pt x="1039" y="3136"/>
                  </a:cubicBezTo>
                  <a:cubicBezTo>
                    <a:pt x="982" y="3190"/>
                    <a:pt x="928" y="3220"/>
                    <a:pt x="827" y="3220"/>
                  </a:cubicBezTo>
                  <a:cubicBezTo>
                    <a:pt x="742" y="3220"/>
                    <a:pt x="675" y="3190"/>
                    <a:pt x="631" y="3136"/>
                  </a:cubicBezTo>
                  <a:cubicBezTo>
                    <a:pt x="604" y="3106"/>
                    <a:pt x="591" y="3065"/>
                    <a:pt x="574" y="3035"/>
                  </a:cubicBezTo>
                  <a:lnTo>
                    <a:pt x="574" y="3035"/>
                  </a:lnTo>
                  <a:cubicBezTo>
                    <a:pt x="604" y="3274"/>
                    <a:pt x="617" y="3514"/>
                    <a:pt x="631" y="3753"/>
                  </a:cubicBezTo>
                  <a:cubicBezTo>
                    <a:pt x="688" y="3767"/>
                    <a:pt x="759" y="3767"/>
                    <a:pt x="813" y="3767"/>
                  </a:cubicBezTo>
                  <a:cubicBezTo>
                    <a:pt x="1052" y="3767"/>
                    <a:pt x="1248" y="3682"/>
                    <a:pt x="1416" y="3514"/>
                  </a:cubicBezTo>
                  <a:cubicBezTo>
                    <a:pt x="1572" y="3345"/>
                    <a:pt x="1656" y="3136"/>
                    <a:pt x="1656" y="2897"/>
                  </a:cubicBezTo>
                  <a:lnTo>
                    <a:pt x="1656" y="887"/>
                  </a:lnTo>
                  <a:cubicBezTo>
                    <a:pt x="1656" y="648"/>
                    <a:pt x="1572" y="439"/>
                    <a:pt x="1416" y="271"/>
                  </a:cubicBezTo>
                  <a:cubicBezTo>
                    <a:pt x="1265" y="102"/>
                    <a:pt x="1066" y="1"/>
                    <a:pt x="813" y="1"/>
                  </a:cubicBez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89"/>
            <p:cNvSpPr/>
            <p:nvPr/>
          </p:nvSpPr>
          <p:spPr>
            <a:xfrm>
              <a:off x="906270" y="3191328"/>
              <a:ext cx="273441" cy="571934"/>
            </a:xfrm>
            <a:custGeom>
              <a:rect b="b" l="l" r="r" t="t"/>
              <a:pathLst>
                <a:path extrusionOk="0" h="3767" w="1801">
                  <a:moveTo>
                    <a:pt x="900" y="523"/>
                  </a:moveTo>
                  <a:cubicBezTo>
                    <a:pt x="944" y="523"/>
                    <a:pt x="985" y="523"/>
                    <a:pt x="1028" y="537"/>
                  </a:cubicBezTo>
                  <a:cubicBezTo>
                    <a:pt x="1180" y="608"/>
                    <a:pt x="1251" y="759"/>
                    <a:pt x="1264" y="1012"/>
                  </a:cubicBezTo>
                  <a:cubicBezTo>
                    <a:pt x="1264" y="1154"/>
                    <a:pt x="1238" y="1265"/>
                    <a:pt x="1180" y="1349"/>
                  </a:cubicBezTo>
                  <a:cubicBezTo>
                    <a:pt x="1126" y="1451"/>
                    <a:pt x="1028" y="1504"/>
                    <a:pt x="900" y="1504"/>
                  </a:cubicBezTo>
                  <a:cubicBezTo>
                    <a:pt x="759" y="1504"/>
                    <a:pt x="674" y="1451"/>
                    <a:pt x="607" y="1366"/>
                  </a:cubicBezTo>
                  <a:cubicBezTo>
                    <a:pt x="563" y="1295"/>
                    <a:pt x="536" y="1167"/>
                    <a:pt x="536" y="1012"/>
                  </a:cubicBezTo>
                  <a:cubicBezTo>
                    <a:pt x="536" y="914"/>
                    <a:pt x="536" y="830"/>
                    <a:pt x="563" y="759"/>
                  </a:cubicBezTo>
                  <a:cubicBezTo>
                    <a:pt x="577" y="692"/>
                    <a:pt x="621" y="635"/>
                    <a:pt x="661" y="591"/>
                  </a:cubicBezTo>
                  <a:cubicBezTo>
                    <a:pt x="718" y="550"/>
                    <a:pt x="803" y="523"/>
                    <a:pt x="900" y="523"/>
                  </a:cubicBezTo>
                  <a:close/>
                  <a:moveTo>
                    <a:pt x="900" y="2138"/>
                  </a:moveTo>
                  <a:cubicBezTo>
                    <a:pt x="985" y="2138"/>
                    <a:pt x="1042" y="2152"/>
                    <a:pt x="1096" y="2192"/>
                  </a:cubicBezTo>
                  <a:cubicBezTo>
                    <a:pt x="1197" y="2263"/>
                    <a:pt x="1238" y="2418"/>
                    <a:pt x="1238" y="2631"/>
                  </a:cubicBezTo>
                  <a:lnTo>
                    <a:pt x="1238" y="2813"/>
                  </a:lnTo>
                  <a:cubicBezTo>
                    <a:pt x="1238" y="2866"/>
                    <a:pt x="1238" y="2924"/>
                    <a:pt x="1211" y="2981"/>
                  </a:cubicBezTo>
                  <a:cubicBezTo>
                    <a:pt x="1153" y="3119"/>
                    <a:pt x="1042" y="3190"/>
                    <a:pt x="900" y="3204"/>
                  </a:cubicBezTo>
                  <a:cubicBezTo>
                    <a:pt x="803" y="3190"/>
                    <a:pt x="732" y="3163"/>
                    <a:pt x="661" y="3092"/>
                  </a:cubicBezTo>
                  <a:cubicBezTo>
                    <a:pt x="590" y="3022"/>
                    <a:pt x="550" y="2924"/>
                    <a:pt x="550" y="2813"/>
                  </a:cubicBezTo>
                  <a:lnTo>
                    <a:pt x="550" y="2631"/>
                  </a:lnTo>
                  <a:cubicBezTo>
                    <a:pt x="550" y="2502"/>
                    <a:pt x="563" y="2405"/>
                    <a:pt x="607" y="2320"/>
                  </a:cubicBezTo>
                  <a:cubicBezTo>
                    <a:pt x="648" y="2209"/>
                    <a:pt x="745" y="2138"/>
                    <a:pt x="900" y="2138"/>
                  </a:cubicBezTo>
                  <a:close/>
                  <a:moveTo>
                    <a:pt x="873" y="1"/>
                  </a:moveTo>
                  <a:cubicBezTo>
                    <a:pt x="621" y="1"/>
                    <a:pt x="408" y="102"/>
                    <a:pt x="253" y="271"/>
                  </a:cubicBezTo>
                  <a:cubicBezTo>
                    <a:pt x="115" y="422"/>
                    <a:pt x="44" y="621"/>
                    <a:pt x="44" y="861"/>
                  </a:cubicBezTo>
                  <a:lnTo>
                    <a:pt x="44" y="1070"/>
                  </a:lnTo>
                  <a:cubicBezTo>
                    <a:pt x="44" y="1198"/>
                    <a:pt x="58" y="1322"/>
                    <a:pt x="101" y="1407"/>
                  </a:cubicBezTo>
                  <a:cubicBezTo>
                    <a:pt x="186" y="1589"/>
                    <a:pt x="297" y="1717"/>
                    <a:pt x="452" y="1788"/>
                  </a:cubicBezTo>
                  <a:cubicBezTo>
                    <a:pt x="368" y="1842"/>
                    <a:pt x="283" y="1899"/>
                    <a:pt x="226" y="1970"/>
                  </a:cubicBezTo>
                  <a:cubicBezTo>
                    <a:pt x="71" y="2138"/>
                    <a:pt x="0" y="2334"/>
                    <a:pt x="0" y="2560"/>
                  </a:cubicBezTo>
                  <a:lnTo>
                    <a:pt x="0" y="2897"/>
                  </a:lnTo>
                  <a:cubicBezTo>
                    <a:pt x="0" y="3136"/>
                    <a:pt x="84" y="3332"/>
                    <a:pt x="253" y="3514"/>
                  </a:cubicBezTo>
                  <a:cubicBezTo>
                    <a:pt x="422" y="3682"/>
                    <a:pt x="634" y="3767"/>
                    <a:pt x="873" y="3767"/>
                  </a:cubicBezTo>
                  <a:lnTo>
                    <a:pt x="914" y="3767"/>
                  </a:lnTo>
                  <a:cubicBezTo>
                    <a:pt x="1153" y="3767"/>
                    <a:pt x="1366" y="3682"/>
                    <a:pt x="1534" y="3514"/>
                  </a:cubicBezTo>
                  <a:cubicBezTo>
                    <a:pt x="1716" y="3345"/>
                    <a:pt x="1801" y="3136"/>
                    <a:pt x="1801" y="2897"/>
                  </a:cubicBezTo>
                  <a:lnTo>
                    <a:pt x="1801" y="2560"/>
                  </a:lnTo>
                  <a:cubicBezTo>
                    <a:pt x="1801" y="2418"/>
                    <a:pt x="1770" y="2307"/>
                    <a:pt x="1730" y="2209"/>
                  </a:cubicBezTo>
                  <a:cubicBezTo>
                    <a:pt x="1632" y="2024"/>
                    <a:pt x="1504" y="1885"/>
                    <a:pt x="1349" y="1788"/>
                  </a:cubicBezTo>
                  <a:cubicBezTo>
                    <a:pt x="1420" y="1744"/>
                    <a:pt x="1490" y="1703"/>
                    <a:pt x="1548" y="1633"/>
                  </a:cubicBezTo>
                  <a:cubicBezTo>
                    <a:pt x="1686" y="1477"/>
                    <a:pt x="1757" y="1295"/>
                    <a:pt x="1757" y="1070"/>
                  </a:cubicBezTo>
                  <a:lnTo>
                    <a:pt x="1757" y="861"/>
                  </a:lnTo>
                  <a:cubicBezTo>
                    <a:pt x="1757" y="635"/>
                    <a:pt x="1686" y="439"/>
                    <a:pt x="1548" y="271"/>
                  </a:cubicBezTo>
                  <a:cubicBezTo>
                    <a:pt x="1393" y="102"/>
                    <a:pt x="1180" y="1"/>
                    <a:pt x="914" y="1"/>
                  </a:cubicBez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89"/>
            <p:cNvSpPr/>
            <p:nvPr/>
          </p:nvSpPr>
          <p:spPr>
            <a:xfrm>
              <a:off x="603679" y="3036920"/>
              <a:ext cx="1170894" cy="233966"/>
            </a:xfrm>
            <a:custGeom>
              <a:rect b="b" l="l" r="r" t="t"/>
              <a:pathLst>
                <a:path extrusionOk="0" h="1541" w="7712">
                  <a:moveTo>
                    <a:pt x="1887" y="1"/>
                  </a:moveTo>
                  <a:cubicBezTo>
                    <a:pt x="1055" y="1"/>
                    <a:pt x="432" y="85"/>
                    <a:pt x="1" y="175"/>
                  </a:cubicBezTo>
                  <a:cubicBezTo>
                    <a:pt x="14" y="344"/>
                    <a:pt x="28" y="499"/>
                    <a:pt x="41" y="681"/>
                  </a:cubicBezTo>
                  <a:cubicBezTo>
                    <a:pt x="456" y="580"/>
                    <a:pt x="1090" y="477"/>
                    <a:pt x="1963" y="477"/>
                  </a:cubicBezTo>
                  <a:cubicBezTo>
                    <a:pt x="3280" y="477"/>
                    <a:pt x="5143" y="711"/>
                    <a:pt x="7627" y="1540"/>
                  </a:cubicBezTo>
                  <a:cubicBezTo>
                    <a:pt x="7657" y="1355"/>
                    <a:pt x="7684" y="1186"/>
                    <a:pt x="7711" y="1018"/>
                  </a:cubicBezTo>
                  <a:cubicBezTo>
                    <a:pt x="5159" y="226"/>
                    <a:pt x="3244" y="1"/>
                    <a:pt x="18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89"/>
            <p:cNvSpPr/>
            <p:nvPr/>
          </p:nvSpPr>
          <p:spPr>
            <a:xfrm>
              <a:off x="1275210" y="2568990"/>
              <a:ext cx="539747" cy="1004339"/>
            </a:xfrm>
            <a:custGeom>
              <a:rect b="b" l="l" r="r" t="t"/>
              <a:pathLst>
                <a:path extrusionOk="0" h="6615" w="3555">
                  <a:moveTo>
                    <a:pt x="1097" y="0"/>
                  </a:moveTo>
                  <a:cubicBezTo>
                    <a:pt x="675" y="196"/>
                    <a:pt x="1" y="701"/>
                    <a:pt x="1" y="1925"/>
                  </a:cubicBezTo>
                  <a:cubicBezTo>
                    <a:pt x="1" y="1925"/>
                    <a:pt x="1" y="2613"/>
                    <a:pt x="254" y="3146"/>
                  </a:cubicBezTo>
                  <a:cubicBezTo>
                    <a:pt x="254" y="3146"/>
                    <a:pt x="1141" y="3483"/>
                    <a:pt x="1491" y="4592"/>
                  </a:cubicBezTo>
                  <a:cubicBezTo>
                    <a:pt x="1731" y="5364"/>
                    <a:pt x="2250" y="6123"/>
                    <a:pt x="2627" y="6615"/>
                  </a:cubicBezTo>
                  <a:cubicBezTo>
                    <a:pt x="2813" y="6322"/>
                    <a:pt x="2964" y="5941"/>
                    <a:pt x="3066" y="5448"/>
                  </a:cubicBezTo>
                  <a:cubicBezTo>
                    <a:pt x="3372" y="3918"/>
                    <a:pt x="3554" y="1602"/>
                    <a:pt x="3430" y="1096"/>
                  </a:cubicBezTo>
                  <a:cubicBezTo>
                    <a:pt x="3302" y="644"/>
                    <a:pt x="1771" y="111"/>
                    <a:pt x="1097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89"/>
            <p:cNvSpPr/>
            <p:nvPr/>
          </p:nvSpPr>
          <p:spPr>
            <a:xfrm>
              <a:off x="836126" y="2564283"/>
              <a:ext cx="571934" cy="429216"/>
            </a:xfrm>
            <a:custGeom>
              <a:rect b="b" l="l" r="r" t="t"/>
              <a:pathLst>
                <a:path extrusionOk="0" h="2827" w="3767">
                  <a:moveTo>
                    <a:pt x="3695" y="1"/>
                  </a:moveTo>
                  <a:cubicBezTo>
                    <a:pt x="3008" y="1"/>
                    <a:pt x="1349" y="227"/>
                    <a:pt x="1349" y="227"/>
                  </a:cubicBezTo>
                  <a:cubicBezTo>
                    <a:pt x="1349" y="227"/>
                    <a:pt x="843" y="227"/>
                    <a:pt x="294" y="325"/>
                  </a:cubicBezTo>
                  <a:cubicBezTo>
                    <a:pt x="142" y="621"/>
                    <a:pt x="0" y="1043"/>
                    <a:pt x="112" y="1562"/>
                  </a:cubicBezTo>
                  <a:cubicBezTo>
                    <a:pt x="337" y="2529"/>
                    <a:pt x="590" y="2826"/>
                    <a:pt x="590" y="2826"/>
                  </a:cubicBezTo>
                  <a:cubicBezTo>
                    <a:pt x="590" y="2826"/>
                    <a:pt x="2755" y="1842"/>
                    <a:pt x="3412" y="1029"/>
                  </a:cubicBezTo>
                  <a:cubicBezTo>
                    <a:pt x="3749" y="621"/>
                    <a:pt x="3766" y="254"/>
                    <a:pt x="3695" y="1"/>
                  </a:cubicBezTo>
                  <a:close/>
                </a:path>
              </a:pathLst>
            </a:custGeom>
            <a:solidFill>
              <a:srgbClr val="0B5C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89"/>
            <p:cNvSpPr/>
            <p:nvPr/>
          </p:nvSpPr>
          <p:spPr>
            <a:xfrm>
              <a:off x="596999" y="2609376"/>
              <a:ext cx="316105" cy="433164"/>
            </a:xfrm>
            <a:custGeom>
              <a:rect b="b" l="l" r="r" t="t"/>
              <a:pathLst>
                <a:path extrusionOk="0" h="2853" w="2082">
                  <a:moveTo>
                    <a:pt x="2081" y="1"/>
                  </a:moveTo>
                  <a:cubicBezTo>
                    <a:pt x="2068" y="1"/>
                    <a:pt x="2037" y="1"/>
                    <a:pt x="2024" y="14"/>
                  </a:cubicBezTo>
                  <a:cubicBezTo>
                    <a:pt x="1983" y="14"/>
                    <a:pt x="1926" y="28"/>
                    <a:pt x="1869" y="28"/>
                  </a:cubicBezTo>
                  <a:cubicBezTo>
                    <a:pt x="1505" y="98"/>
                    <a:pt x="1097" y="210"/>
                    <a:pt x="817" y="395"/>
                  </a:cubicBezTo>
                  <a:cubicBezTo>
                    <a:pt x="142" y="843"/>
                    <a:pt x="1" y="1602"/>
                    <a:pt x="1" y="2387"/>
                  </a:cubicBezTo>
                  <a:cubicBezTo>
                    <a:pt x="14" y="2502"/>
                    <a:pt x="14" y="2586"/>
                    <a:pt x="14" y="2684"/>
                  </a:cubicBezTo>
                  <a:cubicBezTo>
                    <a:pt x="14" y="2738"/>
                    <a:pt x="31" y="2795"/>
                    <a:pt x="31" y="2853"/>
                  </a:cubicBezTo>
                  <a:cubicBezTo>
                    <a:pt x="436" y="2570"/>
                    <a:pt x="1575" y="1700"/>
                    <a:pt x="2081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89"/>
            <p:cNvSpPr/>
            <p:nvPr/>
          </p:nvSpPr>
          <p:spPr>
            <a:xfrm>
              <a:off x="599124" y="2620155"/>
              <a:ext cx="256133" cy="302592"/>
            </a:xfrm>
            <a:custGeom>
              <a:rect b="b" l="l" r="r" t="t"/>
              <a:pathLst>
                <a:path extrusionOk="0" h="1993" w="1687">
                  <a:moveTo>
                    <a:pt x="1686" y="0"/>
                  </a:moveTo>
                  <a:lnTo>
                    <a:pt x="1686" y="0"/>
                  </a:lnTo>
                  <a:cubicBezTo>
                    <a:pt x="1366" y="71"/>
                    <a:pt x="1042" y="169"/>
                    <a:pt x="803" y="324"/>
                  </a:cubicBezTo>
                  <a:cubicBezTo>
                    <a:pt x="226" y="715"/>
                    <a:pt x="31" y="1335"/>
                    <a:pt x="0" y="1993"/>
                  </a:cubicBezTo>
                  <a:cubicBezTo>
                    <a:pt x="240" y="1784"/>
                    <a:pt x="536" y="1517"/>
                    <a:pt x="759" y="1278"/>
                  </a:cubicBezTo>
                  <a:cubicBezTo>
                    <a:pt x="1012" y="981"/>
                    <a:pt x="1420" y="391"/>
                    <a:pt x="1686" y="0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89"/>
            <p:cNvSpPr/>
            <p:nvPr/>
          </p:nvSpPr>
          <p:spPr>
            <a:xfrm>
              <a:off x="1518436" y="2973912"/>
              <a:ext cx="667586" cy="584688"/>
            </a:xfrm>
            <a:custGeom>
              <a:rect b="b" l="l" r="r" t="t"/>
              <a:pathLst>
                <a:path extrusionOk="0" h="3851" w="4397">
                  <a:moveTo>
                    <a:pt x="1786" y="1"/>
                  </a:moveTo>
                  <a:cubicBezTo>
                    <a:pt x="1368" y="1"/>
                    <a:pt x="722" y="131"/>
                    <a:pt x="0" y="745"/>
                  </a:cubicBezTo>
                  <a:lnTo>
                    <a:pt x="58" y="1406"/>
                  </a:lnTo>
                  <a:cubicBezTo>
                    <a:pt x="58" y="1406"/>
                    <a:pt x="115" y="1547"/>
                    <a:pt x="267" y="1787"/>
                  </a:cubicBezTo>
                  <a:cubicBezTo>
                    <a:pt x="577" y="2293"/>
                    <a:pt x="1238" y="3220"/>
                    <a:pt x="2290" y="3850"/>
                  </a:cubicBezTo>
                  <a:cubicBezTo>
                    <a:pt x="2290" y="3850"/>
                    <a:pt x="2828" y="2925"/>
                    <a:pt x="3803" y="2925"/>
                  </a:cubicBezTo>
                  <a:cubicBezTo>
                    <a:pt x="3986" y="2925"/>
                    <a:pt x="4184" y="2957"/>
                    <a:pt x="4397" y="3034"/>
                  </a:cubicBezTo>
                  <a:cubicBezTo>
                    <a:pt x="4397" y="3034"/>
                    <a:pt x="3962" y="1490"/>
                    <a:pt x="2515" y="674"/>
                  </a:cubicBezTo>
                  <a:lnTo>
                    <a:pt x="2404" y="523"/>
                  </a:lnTo>
                  <a:lnTo>
                    <a:pt x="2347" y="438"/>
                  </a:lnTo>
                  <a:lnTo>
                    <a:pt x="2276" y="71"/>
                  </a:lnTo>
                  <a:cubicBezTo>
                    <a:pt x="2276" y="71"/>
                    <a:pt x="2092" y="1"/>
                    <a:pt x="178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89"/>
            <p:cNvSpPr/>
            <p:nvPr/>
          </p:nvSpPr>
          <p:spPr>
            <a:xfrm>
              <a:off x="1518436" y="2973912"/>
              <a:ext cx="365145" cy="271316"/>
            </a:xfrm>
            <a:custGeom>
              <a:rect b="b" l="l" r="r" t="t"/>
              <a:pathLst>
                <a:path extrusionOk="0" h="1787" w="2405">
                  <a:moveTo>
                    <a:pt x="1786" y="1"/>
                  </a:moveTo>
                  <a:cubicBezTo>
                    <a:pt x="1368" y="1"/>
                    <a:pt x="722" y="131"/>
                    <a:pt x="0" y="745"/>
                  </a:cubicBezTo>
                  <a:lnTo>
                    <a:pt x="58" y="1406"/>
                  </a:lnTo>
                  <a:cubicBezTo>
                    <a:pt x="58" y="1406"/>
                    <a:pt x="115" y="1547"/>
                    <a:pt x="267" y="1787"/>
                  </a:cubicBezTo>
                  <a:cubicBezTo>
                    <a:pt x="548" y="1334"/>
                    <a:pt x="1243" y="515"/>
                    <a:pt x="2234" y="515"/>
                  </a:cubicBezTo>
                  <a:cubicBezTo>
                    <a:pt x="2290" y="515"/>
                    <a:pt x="2347" y="517"/>
                    <a:pt x="2404" y="523"/>
                  </a:cubicBezTo>
                  <a:lnTo>
                    <a:pt x="2347" y="438"/>
                  </a:lnTo>
                  <a:lnTo>
                    <a:pt x="2276" y="71"/>
                  </a:lnTo>
                  <a:cubicBezTo>
                    <a:pt x="2276" y="71"/>
                    <a:pt x="2092" y="1"/>
                    <a:pt x="1786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89"/>
            <p:cNvSpPr/>
            <p:nvPr/>
          </p:nvSpPr>
          <p:spPr>
            <a:xfrm>
              <a:off x="1298895" y="2535588"/>
              <a:ext cx="663486" cy="651795"/>
            </a:xfrm>
            <a:custGeom>
              <a:rect b="b" l="l" r="r" t="t"/>
              <a:pathLst>
                <a:path extrusionOk="0" h="4293" w="4370">
                  <a:moveTo>
                    <a:pt x="2007" y="1"/>
                  </a:moveTo>
                  <a:cubicBezTo>
                    <a:pt x="1170" y="1"/>
                    <a:pt x="549" y="273"/>
                    <a:pt x="226" y="1117"/>
                  </a:cubicBezTo>
                  <a:cubicBezTo>
                    <a:pt x="0" y="1707"/>
                    <a:pt x="57" y="2284"/>
                    <a:pt x="155" y="2691"/>
                  </a:cubicBezTo>
                  <a:cubicBezTo>
                    <a:pt x="239" y="3015"/>
                    <a:pt x="351" y="3224"/>
                    <a:pt x="351" y="3224"/>
                  </a:cubicBezTo>
                  <a:cubicBezTo>
                    <a:pt x="1251" y="3716"/>
                    <a:pt x="1504" y="4293"/>
                    <a:pt x="1504" y="4293"/>
                  </a:cubicBezTo>
                  <a:cubicBezTo>
                    <a:pt x="2192" y="3421"/>
                    <a:pt x="2875" y="3245"/>
                    <a:pt x="3313" y="3245"/>
                  </a:cubicBezTo>
                  <a:cubicBezTo>
                    <a:pt x="3609" y="3245"/>
                    <a:pt x="3793" y="3325"/>
                    <a:pt x="3793" y="3325"/>
                  </a:cubicBezTo>
                  <a:cubicBezTo>
                    <a:pt x="4342" y="2381"/>
                    <a:pt x="4369" y="1609"/>
                    <a:pt x="4130" y="1050"/>
                  </a:cubicBezTo>
                  <a:cubicBezTo>
                    <a:pt x="3877" y="473"/>
                    <a:pt x="3314" y="122"/>
                    <a:pt x="2711" y="52"/>
                  </a:cubicBezTo>
                  <a:cubicBezTo>
                    <a:pt x="2462" y="19"/>
                    <a:pt x="2227" y="1"/>
                    <a:pt x="2007" y="1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89"/>
            <p:cNvSpPr/>
            <p:nvPr/>
          </p:nvSpPr>
          <p:spPr>
            <a:xfrm>
              <a:off x="1300557" y="2536216"/>
              <a:ext cx="663486" cy="651795"/>
            </a:xfrm>
            <a:custGeom>
              <a:rect b="b" l="l" r="r" t="t"/>
              <a:pathLst>
                <a:path extrusionOk="0" h="4293" w="4370">
                  <a:moveTo>
                    <a:pt x="2007" y="1"/>
                  </a:moveTo>
                  <a:cubicBezTo>
                    <a:pt x="1170" y="1"/>
                    <a:pt x="549" y="273"/>
                    <a:pt x="226" y="1117"/>
                  </a:cubicBezTo>
                  <a:cubicBezTo>
                    <a:pt x="0" y="1707"/>
                    <a:pt x="57" y="2284"/>
                    <a:pt x="155" y="2691"/>
                  </a:cubicBezTo>
                  <a:cubicBezTo>
                    <a:pt x="239" y="3015"/>
                    <a:pt x="351" y="3224"/>
                    <a:pt x="351" y="3224"/>
                  </a:cubicBezTo>
                  <a:cubicBezTo>
                    <a:pt x="1251" y="3716"/>
                    <a:pt x="1504" y="4293"/>
                    <a:pt x="1504" y="4293"/>
                  </a:cubicBezTo>
                  <a:cubicBezTo>
                    <a:pt x="2192" y="3421"/>
                    <a:pt x="2875" y="3245"/>
                    <a:pt x="3313" y="3245"/>
                  </a:cubicBezTo>
                  <a:cubicBezTo>
                    <a:pt x="3609" y="3245"/>
                    <a:pt x="3793" y="3325"/>
                    <a:pt x="3793" y="3325"/>
                  </a:cubicBezTo>
                  <a:cubicBezTo>
                    <a:pt x="4342" y="2381"/>
                    <a:pt x="4369" y="1609"/>
                    <a:pt x="4130" y="1050"/>
                  </a:cubicBezTo>
                  <a:cubicBezTo>
                    <a:pt x="3877" y="473"/>
                    <a:pt x="3314" y="122"/>
                    <a:pt x="2711" y="52"/>
                  </a:cubicBezTo>
                  <a:cubicBezTo>
                    <a:pt x="2462" y="19"/>
                    <a:pt x="2227" y="1"/>
                    <a:pt x="2007" y="1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89"/>
            <p:cNvSpPr/>
            <p:nvPr/>
          </p:nvSpPr>
          <p:spPr>
            <a:xfrm>
              <a:off x="1298895" y="2535588"/>
              <a:ext cx="627199" cy="492073"/>
            </a:xfrm>
            <a:custGeom>
              <a:rect b="b" l="l" r="r" t="t"/>
              <a:pathLst>
                <a:path extrusionOk="0" h="3241" w="4131">
                  <a:moveTo>
                    <a:pt x="2007" y="1"/>
                  </a:moveTo>
                  <a:cubicBezTo>
                    <a:pt x="1170" y="1"/>
                    <a:pt x="549" y="273"/>
                    <a:pt x="226" y="1117"/>
                  </a:cubicBezTo>
                  <a:cubicBezTo>
                    <a:pt x="0" y="1707"/>
                    <a:pt x="57" y="2284"/>
                    <a:pt x="155" y="2691"/>
                  </a:cubicBezTo>
                  <a:cubicBezTo>
                    <a:pt x="506" y="2762"/>
                    <a:pt x="971" y="2917"/>
                    <a:pt x="1362" y="3241"/>
                  </a:cubicBezTo>
                  <a:cubicBezTo>
                    <a:pt x="1362" y="3241"/>
                    <a:pt x="1531" y="2088"/>
                    <a:pt x="2542" y="1218"/>
                  </a:cubicBezTo>
                  <a:cubicBezTo>
                    <a:pt x="2883" y="933"/>
                    <a:pt x="3196" y="838"/>
                    <a:pt x="3463" y="838"/>
                  </a:cubicBezTo>
                  <a:cubicBezTo>
                    <a:pt x="3748" y="838"/>
                    <a:pt x="3978" y="947"/>
                    <a:pt x="4130" y="1050"/>
                  </a:cubicBezTo>
                  <a:cubicBezTo>
                    <a:pt x="3877" y="473"/>
                    <a:pt x="3314" y="122"/>
                    <a:pt x="2711" y="52"/>
                  </a:cubicBezTo>
                  <a:cubicBezTo>
                    <a:pt x="2462" y="19"/>
                    <a:pt x="2227" y="1"/>
                    <a:pt x="2007" y="1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89"/>
            <p:cNvSpPr/>
            <p:nvPr/>
          </p:nvSpPr>
          <p:spPr>
            <a:xfrm>
              <a:off x="883193" y="2566864"/>
              <a:ext cx="501334" cy="384124"/>
            </a:xfrm>
            <a:custGeom>
              <a:rect b="b" l="l" r="r" t="t"/>
              <a:pathLst>
                <a:path extrusionOk="0" h="2530" w="3302">
                  <a:moveTo>
                    <a:pt x="2866" y="1"/>
                  </a:moveTo>
                  <a:lnTo>
                    <a:pt x="560" y="152"/>
                  </a:lnTo>
                  <a:cubicBezTo>
                    <a:pt x="560" y="152"/>
                    <a:pt x="422" y="281"/>
                    <a:pt x="280" y="463"/>
                  </a:cubicBezTo>
                  <a:cubicBezTo>
                    <a:pt x="139" y="658"/>
                    <a:pt x="0" y="941"/>
                    <a:pt x="0" y="1235"/>
                  </a:cubicBezTo>
                  <a:cubicBezTo>
                    <a:pt x="14" y="1825"/>
                    <a:pt x="351" y="2529"/>
                    <a:pt x="351" y="2529"/>
                  </a:cubicBezTo>
                  <a:cubicBezTo>
                    <a:pt x="351" y="2529"/>
                    <a:pt x="1700" y="1727"/>
                    <a:pt x="2445" y="1181"/>
                  </a:cubicBezTo>
                  <a:cubicBezTo>
                    <a:pt x="2681" y="995"/>
                    <a:pt x="2866" y="844"/>
                    <a:pt x="2950" y="742"/>
                  </a:cubicBezTo>
                  <a:cubicBezTo>
                    <a:pt x="3301" y="267"/>
                    <a:pt x="2866" y="1"/>
                    <a:pt x="2866" y="1"/>
                  </a:cubicBez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89"/>
            <p:cNvSpPr/>
            <p:nvPr/>
          </p:nvSpPr>
          <p:spPr>
            <a:xfrm>
              <a:off x="925704" y="2566864"/>
              <a:ext cx="458823" cy="182648"/>
            </a:xfrm>
            <a:custGeom>
              <a:rect b="b" l="l" r="r" t="t"/>
              <a:pathLst>
                <a:path extrusionOk="0" h="1203" w="3022">
                  <a:moveTo>
                    <a:pt x="2586" y="1"/>
                  </a:moveTo>
                  <a:lnTo>
                    <a:pt x="280" y="152"/>
                  </a:lnTo>
                  <a:cubicBezTo>
                    <a:pt x="280" y="152"/>
                    <a:pt x="142" y="281"/>
                    <a:pt x="0" y="463"/>
                  </a:cubicBezTo>
                  <a:cubicBezTo>
                    <a:pt x="182" y="729"/>
                    <a:pt x="533" y="1066"/>
                    <a:pt x="1083" y="1150"/>
                  </a:cubicBezTo>
                  <a:cubicBezTo>
                    <a:pt x="1312" y="1189"/>
                    <a:pt x="1529" y="1202"/>
                    <a:pt x="1724" y="1202"/>
                  </a:cubicBezTo>
                  <a:cubicBezTo>
                    <a:pt x="1887" y="1202"/>
                    <a:pt x="2036" y="1193"/>
                    <a:pt x="2165" y="1181"/>
                  </a:cubicBezTo>
                  <a:cubicBezTo>
                    <a:pt x="2401" y="995"/>
                    <a:pt x="2586" y="844"/>
                    <a:pt x="2670" y="742"/>
                  </a:cubicBezTo>
                  <a:cubicBezTo>
                    <a:pt x="3021" y="267"/>
                    <a:pt x="2586" y="1"/>
                    <a:pt x="2586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89"/>
            <p:cNvSpPr/>
            <p:nvPr/>
          </p:nvSpPr>
          <p:spPr>
            <a:xfrm>
              <a:off x="1413979" y="3417854"/>
              <a:ext cx="848868" cy="799979"/>
            </a:xfrm>
            <a:custGeom>
              <a:rect b="b" l="l" r="r" t="t"/>
              <a:pathLst>
                <a:path extrusionOk="0" h="5269" w="5591">
                  <a:moveTo>
                    <a:pt x="4491" y="1"/>
                  </a:moveTo>
                  <a:cubicBezTo>
                    <a:pt x="3516" y="1"/>
                    <a:pt x="2978" y="926"/>
                    <a:pt x="2978" y="926"/>
                  </a:cubicBezTo>
                  <a:cubicBezTo>
                    <a:pt x="2978" y="926"/>
                    <a:pt x="2964" y="953"/>
                    <a:pt x="2937" y="1010"/>
                  </a:cubicBezTo>
                  <a:cubicBezTo>
                    <a:pt x="2809" y="1223"/>
                    <a:pt x="2489" y="1755"/>
                    <a:pt x="2303" y="2035"/>
                  </a:cubicBezTo>
                  <a:cubicBezTo>
                    <a:pt x="2121" y="2332"/>
                    <a:pt x="1322" y="3118"/>
                    <a:pt x="688" y="3610"/>
                  </a:cubicBezTo>
                  <a:cubicBezTo>
                    <a:pt x="564" y="3707"/>
                    <a:pt x="436" y="3805"/>
                    <a:pt x="324" y="3876"/>
                  </a:cubicBezTo>
                  <a:lnTo>
                    <a:pt x="1" y="4115"/>
                  </a:lnTo>
                  <a:lnTo>
                    <a:pt x="267" y="5268"/>
                  </a:lnTo>
                  <a:cubicBezTo>
                    <a:pt x="267" y="5268"/>
                    <a:pt x="493" y="5167"/>
                    <a:pt x="843" y="4999"/>
                  </a:cubicBezTo>
                  <a:cubicBezTo>
                    <a:pt x="1531" y="4648"/>
                    <a:pt x="2698" y="4018"/>
                    <a:pt x="3416" y="3357"/>
                  </a:cubicBezTo>
                  <a:cubicBezTo>
                    <a:pt x="4512" y="2372"/>
                    <a:pt x="5031" y="1796"/>
                    <a:pt x="5169" y="1644"/>
                  </a:cubicBezTo>
                  <a:cubicBezTo>
                    <a:pt x="5324" y="1476"/>
                    <a:pt x="5590" y="1374"/>
                    <a:pt x="5395" y="926"/>
                  </a:cubicBezTo>
                  <a:cubicBezTo>
                    <a:pt x="5297" y="717"/>
                    <a:pt x="5226" y="518"/>
                    <a:pt x="5186" y="380"/>
                  </a:cubicBezTo>
                  <a:cubicBezTo>
                    <a:pt x="5129" y="211"/>
                    <a:pt x="5085" y="110"/>
                    <a:pt x="5085" y="110"/>
                  </a:cubicBezTo>
                  <a:cubicBezTo>
                    <a:pt x="4872" y="33"/>
                    <a:pt x="4674" y="1"/>
                    <a:pt x="4491" y="1"/>
                  </a:cubicBez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89"/>
            <p:cNvSpPr/>
            <p:nvPr/>
          </p:nvSpPr>
          <p:spPr>
            <a:xfrm>
              <a:off x="1413979" y="3965797"/>
              <a:ext cx="128142" cy="252034"/>
            </a:xfrm>
            <a:custGeom>
              <a:rect b="b" l="l" r="r" t="t"/>
              <a:pathLst>
                <a:path extrusionOk="0" h="1660" w="844">
                  <a:moveTo>
                    <a:pt x="688" y="1"/>
                  </a:moveTo>
                  <a:cubicBezTo>
                    <a:pt x="564" y="98"/>
                    <a:pt x="436" y="196"/>
                    <a:pt x="324" y="267"/>
                  </a:cubicBezTo>
                  <a:lnTo>
                    <a:pt x="1" y="506"/>
                  </a:lnTo>
                  <a:lnTo>
                    <a:pt x="267" y="1659"/>
                  </a:lnTo>
                  <a:cubicBezTo>
                    <a:pt x="267" y="1659"/>
                    <a:pt x="493" y="1558"/>
                    <a:pt x="843" y="1390"/>
                  </a:cubicBezTo>
                  <a:cubicBezTo>
                    <a:pt x="759" y="901"/>
                    <a:pt x="719" y="267"/>
                    <a:pt x="688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89"/>
            <p:cNvSpPr/>
            <p:nvPr/>
          </p:nvSpPr>
          <p:spPr>
            <a:xfrm>
              <a:off x="1859895" y="3417854"/>
              <a:ext cx="341460" cy="153498"/>
            </a:xfrm>
            <a:custGeom>
              <a:rect b="b" l="l" r="r" t="t"/>
              <a:pathLst>
                <a:path extrusionOk="0" h="1011" w="2249">
                  <a:moveTo>
                    <a:pt x="1554" y="1"/>
                  </a:moveTo>
                  <a:cubicBezTo>
                    <a:pt x="579" y="1"/>
                    <a:pt x="41" y="926"/>
                    <a:pt x="41" y="926"/>
                  </a:cubicBezTo>
                  <a:cubicBezTo>
                    <a:pt x="41" y="926"/>
                    <a:pt x="27" y="953"/>
                    <a:pt x="0" y="1010"/>
                  </a:cubicBezTo>
                  <a:cubicBezTo>
                    <a:pt x="142" y="926"/>
                    <a:pt x="293" y="815"/>
                    <a:pt x="435" y="687"/>
                  </a:cubicBezTo>
                  <a:cubicBezTo>
                    <a:pt x="650" y="504"/>
                    <a:pt x="952" y="255"/>
                    <a:pt x="1503" y="255"/>
                  </a:cubicBezTo>
                  <a:cubicBezTo>
                    <a:pt x="1713" y="255"/>
                    <a:pt x="1958" y="291"/>
                    <a:pt x="2249" y="380"/>
                  </a:cubicBezTo>
                  <a:cubicBezTo>
                    <a:pt x="2192" y="211"/>
                    <a:pt x="2148" y="110"/>
                    <a:pt x="2148" y="110"/>
                  </a:cubicBezTo>
                  <a:cubicBezTo>
                    <a:pt x="1935" y="33"/>
                    <a:pt x="1737" y="1"/>
                    <a:pt x="1554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89"/>
            <p:cNvSpPr/>
            <p:nvPr/>
          </p:nvSpPr>
          <p:spPr>
            <a:xfrm>
              <a:off x="443502" y="4061600"/>
              <a:ext cx="345711" cy="373344"/>
            </a:xfrm>
            <a:custGeom>
              <a:rect b="b" l="l" r="r" t="t"/>
              <a:pathLst>
                <a:path extrusionOk="0" h="2459" w="2277">
                  <a:moveTo>
                    <a:pt x="1251" y="0"/>
                  </a:moveTo>
                  <a:cubicBezTo>
                    <a:pt x="253" y="31"/>
                    <a:pt x="0" y="887"/>
                    <a:pt x="0" y="887"/>
                  </a:cubicBezTo>
                  <a:cubicBezTo>
                    <a:pt x="85" y="944"/>
                    <a:pt x="156" y="1055"/>
                    <a:pt x="199" y="1140"/>
                  </a:cubicBezTo>
                  <a:cubicBezTo>
                    <a:pt x="240" y="1224"/>
                    <a:pt x="267" y="1281"/>
                    <a:pt x="267" y="1281"/>
                  </a:cubicBezTo>
                  <a:cubicBezTo>
                    <a:pt x="267" y="1281"/>
                    <a:pt x="368" y="1433"/>
                    <a:pt x="422" y="1561"/>
                  </a:cubicBezTo>
                  <a:cubicBezTo>
                    <a:pt x="563" y="1854"/>
                    <a:pt x="675" y="1996"/>
                    <a:pt x="914" y="2151"/>
                  </a:cubicBezTo>
                  <a:cubicBezTo>
                    <a:pt x="1133" y="2293"/>
                    <a:pt x="1363" y="2435"/>
                    <a:pt x="1486" y="2435"/>
                  </a:cubicBezTo>
                  <a:cubicBezTo>
                    <a:pt x="1498" y="2435"/>
                    <a:pt x="1508" y="2434"/>
                    <a:pt x="1518" y="2431"/>
                  </a:cubicBezTo>
                  <a:cubicBezTo>
                    <a:pt x="1548" y="2431"/>
                    <a:pt x="1561" y="2417"/>
                    <a:pt x="1575" y="2404"/>
                  </a:cubicBezTo>
                  <a:cubicBezTo>
                    <a:pt x="1588" y="2360"/>
                    <a:pt x="1575" y="2320"/>
                    <a:pt x="1575" y="2306"/>
                  </a:cubicBezTo>
                  <a:lnTo>
                    <a:pt x="1575" y="2293"/>
                  </a:lnTo>
                  <a:cubicBezTo>
                    <a:pt x="1660" y="2368"/>
                    <a:pt x="1730" y="2459"/>
                    <a:pt x="1828" y="2459"/>
                  </a:cubicBezTo>
                  <a:cubicBezTo>
                    <a:pt x="1857" y="2459"/>
                    <a:pt x="1890" y="2450"/>
                    <a:pt x="1926" y="2431"/>
                  </a:cubicBezTo>
                  <a:cubicBezTo>
                    <a:pt x="1983" y="2404"/>
                    <a:pt x="2010" y="2360"/>
                    <a:pt x="2010" y="2320"/>
                  </a:cubicBezTo>
                  <a:cubicBezTo>
                    <a:pt x="2023" y="2262"/>
                    <a:pt x="2010" y="2208"/>
                    <a:pt x="2010" y="2208"/>
                  </a:cubicBezTo>
                  <a:lnTo>
                    <a:pt x="2010" y="2208"/>
                  </a:lnTo>
                  <a:cubicBezTo>
                    <a:pt x="2039" y="2219"/>
                    <a:pt x="2065" y="2223"/>
                    <a:pt x="2088" y="2223"/>
                  </a:cubicBezTo>
                  <a:cubicBezTo>
                    <a:pt x="2218" y="2223"/>
                    <a:pt x="2251" y="2079"/>
                    <a:pt x="2263" y="1996"/>
                  </a:cubicBezTo>
                  <a:cubicBezTo>
                    <a:pt x="2263" y="1956"/>
                    <a:pt x="2222" y="1871"/>
                    <a:pt x="2178" y="1800"/>
                  </a:cubicBezTo>
                  <a:cubicBezTo>
                    <a:pt x="2121" y="1730"/>
                    <a:pt x="2067" y="1672"/>
                    <a:pt x="2067" y="1672"/>
                  </a:cubicBezTo>
                  <a:cubicBezTo>
                    <a:pt x="2121" y="1672"/>
                    <a:pt x="2276" y="1602"/>
                    <a:pt x="2263" y="1450"/>
                  </a:cubicBezTo>
                  <a:cubicBezTo>
                    <a:pt x="2249" y="1295"/>
                    <a:pt x="2178" y="1197"/>
                    <a:pt x="1996" y="887"/>
                  </a:cubicBezTo>
                  <a:cubicBezTo>
                    <a:pt x="1814" y="563"/>
                    <a:pt x="1686" y="337"/>
                    <a:pt x="1531" y="240"/>
                  </a:cubicBezTo>
                  <a:cubicBezTo>
                    <a:pt x="1464" y="186"/>
                    <a:pt x="1393" y="142"/>
                    <a:pt x="1349" y="101"/>
                  </a:cubicBezTo>
                  <a:lnTo>
                    <a:pt x="125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89"/>
            <p:cNvSpPr/>
            <p:nvPr/>
          </p:nvSpPr>
          <p:spPr>
            <a:xfrm>
              <a:off x="443502" y="4061600"/>
              <a:ext cx="204967" cy="173083"/>
            </a:xfrm>
            <a:custGeom>
              <a:rect b="b" l="l" r="r" t="t"/>
              <a:pathLst>
                <a:path extrusionOk="0" h="1140" w="1350">
                  <a:moveTo>
                    <a:pt x="1251" y="0"/>
                  </a:moveTo>
                  <a:cubicBezTo>
                    <a:pt x="253" y="31"/>
                    <a:pt x="0" y="887"/>
                    <a:pt x="0" y="887"/>
                  </a:cubicBezTo>
                  <a:cubicBezTo>
                    <a:pt x="85" y="944"/>
                    <a:pt x="156" y="1055"/>
                    <a:pt x="199" y="1140"/>
                  </a:cubicBezTo>
                  <a:cubicBezTo>
                    <a:pt x="493" y="354"/>
                    <a:pt x="1083" y="155"/>
                    <a:pt x="1349" y="101"/>
                  </a:cubicBezTo>
                  <a:lnTo>
                    <a:pt x="1251" y="0"/>
                  </a:ln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89"/>
            <p:cNvSpPr/>
            <p:nvPr/>
          </p:nvSpPr>
          <p:spPr>
            <a:xfrm>
              <a:off x="667750" y="4176685"/>
              <a:ext cx="106583" cy="158356"/>
            </a:xfrm>
            <a:custGeom>
              <a:rect b="b" l="l" r="r" t="t"/>
              <a:pathLst>
                <a:path extrusionOk="0" h="1043" w="702">
                  <a:moveTo>
                    <a:pt x="0" y="1"/>
                  </a:moveTo>
                  <a:lnTo>
                    <a:pt x="0" y="1"/>
                  </a:lnTo>
                  <a:cubicBezTo>
                    <a:pt x="98" y="297"/>
                    <a:pt x="307" y="732"/>
                    <a:pt x="462" y="914"/>
                  </a:cubicBezTo>
                  <a:cubicBezTo>
                    <a:pt x="546" y="1012"/>
                    <a:pt x="631" y="1042"/>
                    <a:pt x="701" y="1042"/>
                  </a:cubicBezTo>
                  <a:cubicBezTo>
                    <a:pt x="644" y="972"/>
                    <a:pt x="590" y="914"/>
                    <a:pt x="590" y="914"/>
                  </a:cubicBezTo>
                  <a:cubicBezTo>
                    <a:pt x="364" y="830"/>
                    <a:pt x="27" y="58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89"/>
            <p:cNvSpPr/>
            <p:nvPr/>
          </p:nvSpPr>
          <p:spPr>
            <a:xfrm>
              <a:off x="629338" y="4238630"/>
              <a:ext cx="121462" cy="175209"/>
            </a:xfrm>
            <a:custGeom>
              <a:rect b="b" l="l" r="r" t="t"/>
              <a:pathLst>
                <a:path extrusionOk="0" h="1154" w="800">
                  <a:moveTo>
                    <a:pt x="0" y="1"/>
                  </a:moveTo>
                  <a:cubicBezTo>
                    <a:pt x="0" y="1"/>
                    <a:pt x="240" y="479"/>
                    <a:pt x="476" y="803"/>
                  </a:cubicBezTo>
                  <a:cubicBezTo>
                    <a:pt x="604" y="972"/>
                    <a:pt x="715" y="1083"/>
                    <a:pt x="786" y="1154"/>
                  </a:cubicBezTo>
                  <a:cubicBezTo>
                    <a:pt x="799" y="1096"/>
                    <a:pt x="786" y="1042"/>
                    <a:pt x="786" y="1042"/>
                  </a:cubicBezTo>
                  <a:cubicBezTo>
                    <a:pt x="745" y="999"/>
                    <a:pt x="688" y="958"/>
                    <a:pt x="644" y="901"/>
                  </a:cubicBezTo>
                  <a:cubicBezTo>
                    <a:pt x="506" y="73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89"/>
            <p:cNvSpPr/>
            <p:nvPr/>
          </p:nvSpPr>
          <p:spPr>
            <a:xfrm>
              <a:off x="582272" y="4294502"/>
              <a:ext cx="102484" cy="132090"/>
            </a:xfrm>
            <a:custGeom>
              <a:rect b="b" l="l" r="r" t="t"/>
              <a:pathLst>
                <a:path extrusionOk="0" h="870" w="675">
                  <a:moveTo>
                    <a:pt x="0" y="0"/>
                  </a:moveTo>
                  <a:lnTo>
                    <a:pt x="0" y="0"/>
                  </a:lnTo>
                  <a:cubicBezTo>
                    <a:pt x="182" y="351"/>
                    <a:pt x="519" y="715"/>
                    <a:pt x="661" y="870"/>
                  </a:cubicBezTo>
                  <a:cubicBezTo>
                    <a:pt x="674" y="826"/>
                    <a:pt x="661" y="786"/>
                    <a:pt x="661" y="772"/>
                  </a:cubicBezTo>
                  <a:lnTo>
                    <a:pt x="661" y="759"/>
                  </a:lnTo>
                  <a:cubicBezTo>
                    <a:pt x="435" y="56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89"/>
            <p:cNvSpPr/>
            <p:nvPr/>
          </p:nvSpPr>
          <p:spPr>
            <a:xfrm>
              <a:off x="1358714" y="3953499"/>
              <a:ext cx="108708" cy="78495"/>
            </a:xfrm>
            <a:custGeom>
              <a:rect b="b" l="l" r="r" t="t"/>
              <a:pathLst>
                <a:path extrusionOk="0" h="517" w="716">
                  <a:moveTo>
                    <a:pt x="456" y="0"/>
                  </a:moveTo>
                  <a:cubicBezTo>
                    <a:pt x="419" y="0"/>
                    <a:pt x="379" y="8"/>
                    <a:pt x="338" y="24"/>
                  </a:cubicBezTo>
                  <a:cubicBezTo>
                    <a:pt x="125" y="109"/>
                    <a:pt x="1" y="335"/>
                    <a:pt x="1" y="335"/>
                  </a:cubicBezTo>
                  <a:lnTo>
                    <a:pt x="338" y="517"/>
                  </a:lnTo>
                  <a:lnTo>
                    <a:pt x="661" y="335"/>
                  </a:lnTo>
                  <a:cubicBezTo>
                    <a:pt x="716" y="131"/>
                    <a:pt x="609" y="0"/>
                    <a:pt x="456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89"/>
            <p:cNvSpPr/>
            <p:nvPr/>
          </p:nvSpPr>
          <p:spPr>
            <a:xfrm>
              <a:off x="1358714" y="3953499"/>
              <a:ext cx="108708" cy="78495"/>
            </a:xfrm>
            <a:custGeom>
              <a:rect b="b" l="l" r="r" t="t"/>
              <a:pathLst>
                <a:path extrusionOk="0" h="517" w="716">
                  <a:moveTo>
                    <a:pt x="456" y="0"/>
                  </a:moveTo>
                  <a:cubicBezTo>
                    <a:pt x="419" y="0"/>
                    <a:pt x="379" y="8"/>
                    <a:pt x="338" y="24"/>
                  </a:cubicBezTo>
                  <a:cubicBezTo>
                    <a:pt x="125" y="109"/>
                    <a:pt x="1" y="335"/>
                    <a:pt x="1" y="335"/>
                  </a:cubicBezTo>
                  <a:lnTo>
                    <a:pt x="338" y="517"/>
                  </a:lnTo>
                  <a:lnTo>
                    <a:pt x="661" y="335"/>
                  </a:lnTo>
                  <a:cubicBezTo>
                    <a:pt x="716" y="131"/>
                    <a:pt x="609" y="0"/>
                    <a:pt x="456" y="0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89"/>
            <p:cNvSpPr/>
            <p:nvPr/>
          </p:nvSpPr>
          <p:spPr>
            <a:xfrm>
              <a:off x="919024" y="3969896"/>
              <a:ext cx="580588" cy="345863"/>
            </a:xfrm>
            <a:custGeom>
              <a:rect b="b" l="l" r="r" t="t"/>
              <a:pathLst>
                <a:path extrusionOk="0" h="2278" w="3824">
                  <a:moveTo>
                    <a:pt x="3824" y="1"/>
                  </a:moveTo>
                  <a:lnTo>
                    <a:pt x="3416" y="227"/>
                  </a:lnTo>
                  <a:cubicBezTo>
                    <a:pt x="3247" y="227"/>
                    <a:pt x="2516" y="58"/>
                    <a:pt x="2307" y="58"/>
                  </a:cubicBezTo>
                  <a:cubicBezTo>
                    <a:pt x="2081" y="58"/>
                    <a:pt x="1855" y="142"/>
                    <a:pt x="1518" y="200"/>
                  </a:cubicBezTo>
                  <a:cubicBezTo>
                    <a:pt x="1167" y="254"/>
                    <a:pt x="705" y="409"/>
                    <a:pt x="493" y="591"/>
                  </a:cubicBezTo>
                  <a:cubicBezTo>
                    <a:pt x="368" y="705"/>
                    <a:pt x="368" y="803"/>
                    <a:pt x="381" y="874"/>
                  </a:cubicBezTo>
                  <a:cubicBezTo>
                    <a:pt x="395" y="928"/>
                    <a:pt x="439" y="958"/>
                    <a:pt x="439" y="958"/>
                  </a:cubicBezTo>
                  <a:lnTo>
                    <a:pt x="422" y="958"/>
                  </a:lnTo>
                  <a:cubicBezTo>
                    <a:pt x="408" y="972"/>
                    <a:pt x="31" y="1140"/>
                    <a:pt x="17" y="1393"/>
                  </a:cubicBezTo>
                  <a:cubicBezTo>
                    <a:pt x="0" y="1531"/>
                    <a:pt x="58" y="1589"/>
                    <a:pt x="129" y="1616"/>
                  </a:cubicBezTo>
                  <a:cubicBezTo>
                    <a:pt x="166" y="1632"/>
                    <a:pt x="199" y="1635"/>
                    <a:pt x="221" y="1635"/>
                  </a:cubicBezTo>
                  <a:cubicBezTo>
                    <a:pt x="241" y="1635"/>
                    <a:pt x="253" y="1632"/>
                    <a:pt x="253" y="1632"/>
                  </a:cubicBezTo>
                  <a:lnTo>
                    <a:pt x="253" y="1632"/>
                  </a:lnTo>
                  <a:cubicBezTo>
                    <a:pt x="73" y="1778"/>
                    <a:pt x="194" y="2016"/>
                    <a:pt x="347" y="2016"/>
                  </a:cubicBezTo>
                  <a:cubicBezTo>
                    <a:pt x="372" y="2016"/>
                    <a:pt x="397" y="2010"/>
                    <a:pt x="422" y="1997"/>
                  </a:cubicBezTo>
                  <a:cubicBezTo>
                    <a:pt x="493" y="1953"/>
                    <a:pt x="590" y="1912"/>
                    <a:pt x="705" y="1855"/>
                  </a:cubicBezTo>
                  <a:cubicBezTo>
                    <a:pt x="860" y="1771"/>
                    <a:pt x="1012" y="1700"/>
                    <a:pt x="1029" y="1700"/>
                  </a:cubicBezTo>
                  <a:cubicBezTo>
                    <a:pt x="843" y="1868"/>
                    <a:pt x="732" y="2121"/>
                    <a:pt x="789" y="2206"/>
                  </a:cubicBezTo>
                  <a:cubicBezTo>
                    <a:pt x="819" y="2248"/>
                    <a:pt x="844" y="2278"/>
                    <a:pt x="884" y="2278"/>
                  </a:cubicBezTo>
                  <a:cubicBezTo>
                    <a:pt x="940" y="2278"/>
                    <a:pt x="1025" y="2222"/>
                    <a:pt x="1197" y="2067"/>
                  </a:cubicBezTo>
                  <a:cubicBezTo>
                    <a:pt x="1491" y="1801"/>
                    <a:pt x="1926" y="1771"/>
                    <a:pt x="1926" y="1771"/>
                  </a:cubicBezTo>
                  <a:cubicBezTo>
                    <a:pt x="2010" y="1782"/>
                    <a:pt x="2096" y="1787"/>
                    <a:pt x="2182" y="1787"/>
                  </a:cubicBezTo>
                  <a:cubicBezTo>
                    <a:pt x="2621" y="1787"/>
                    <a:pt x="3035" y="1659"/>
                    <a:pt x="3035" y="1659"/>
                  </a:cubicBezTo>
                  <a:cubicBezTo>
                    <a:pt x="3158" y="1653"/>
                    <a:pt x="3264" y="1650"/>
                    <a:pt x="3355" y="1650"/>
                  </a:cubicBezTo>
                  <a:cubicBezTo>
                    <a:pt x="3626" y="1650"/>
                    <a:pt x="3753" y="1673"/>
                    <a:pt x="3753" y="1673"/>
                  </a:cubicBezTo>
                  <a:cubicBezTo>
                    <a:pt x="3753" y="479"/>
                    <a:pt x="3824" y="1"/>
                    <a:pt x="382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89"/>
            <p:cNvSpPr/>
            <p:nvPr/>
          </p:nvSpPr>
          <p:spPr>
            <a:xfrm>
              <a:off x="1356741" y="3969896"/>
              <a:ext cx="142870" cy="254007"/>
            </a:xfrm>
            <a:custGeom>
              <a:rect b="b" l="l" r="r" t="t"/>
              <a:pathLst>
                <a:path extrusionOk="0" h="1673" w="941">
                  <a:moveTo>
                    <a:pt x="941" y="1"/>
                  </a:moveTo>
                  <a:lnTo>
                    <a:pt x="533" y="227"/>
                  </a:lnTo>
                  <a:cubicBezTo>
                    <a:pt x="533" y="227"/>
                    <a:pt x="0" y="648"/>
                    <a:pt x="152" y="1659"/>
                  </a:cubicBezTo>
                  <a:cubicBezTo>
                    <a:pt x="275" y="1653"/>
                    <a:pt x="381" y="1650"/>
                    <a:pt x="472" y="1650"/>
                  </a:cubicBezTo>
                  <a:cubicBezTo>
                    <a:pt x="743" y="1650"/>
                    <a:pt x="870" y="1673"/>
                    <a:pt x="870" y="1673"/>
                  </a:cubicBezTo>
                  <a:cubicBezTo>
                    <a:pt x="870" y="479"/>
                    <a:pt x="941" y="1"/>
                    <a:pt x="941" y="1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89"/>
            <p:cNvSpPr/>
            <p:nvPr/>
          </p:nvSpPr>
          <p:spPr>
            <a:xfrm>
              <a:off x="1026062" y="4170612"/>
              <a:ext cx="136189" cy="80924"/>
            </a:xfrm>
            <a:custGeom>
              <a:rect b="b" l="l" r="r" t="t"/>
              <a:pathLst>
                <a:path extrusionOk="0" h="533" w="897">
                  <a:moveTo>
                    <a:pt x="897" y="0"/>
                  </a:moveTo>
                  <a:lnTo>
                    <a:pt x="897" y="0"/>
                  </a:lnTo>
                  <a:cubicBezTo>
                    <a:pt x="897" y="0"/>
                    <a:pt x="462" y="169"/>
                    <a:pt x="253" y="310"/>
                  </a:cubicBezTo>
                  <a:cubicBezTo>
                    <a:pt x="182" y="351"/>
                    <a:pt x="84" y="435"/>
                    <a:pt x="0" y="533"/>
                  </a:cubicBezTo>
                  <a:cubicBezTo>
                    <a:pt x="155" y="449"/>
                    <a:pt x="307" y="378"/>
                    <a:pt x="324" y="378"/>
                  </a:cubicBezTo>
                  <a:lnTo>
                    <a:pt x="897" y="0"/>
                  </a:ln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89"/>
            <p:cNvSpPr/>
            <p:nvPr/>
          </p:nvSpPr>
          <p:spPr>
            <a:xfrm>
              <a:off x="938458" y="4115347"/>
              <a:ext cx="196161" cy="102939"/>
            </a:xfrm>
            <a:custGeom>
              <a:rect b="b" l="l" r="r" t="t"/>
              <a:pathLst>
                <a:path extrusionOk="0" h="678" w="1292">
                  <a:moveTo>
                    <a:pt x="1292" y="0"/>
                  </a:moveTo>
                  <a:cubicBezTo>
                    <a:pt x="1289" y="1"/>
                    <a:pt x="1287" y="2"/>
                    <a:pt x="1285" y="3"/>
                  </a:cubicBezTo>
                  <a:lnTo>
                    <a:pt x="1285" y="3"/>
                  </a:lnTo>
                  <a:cubicBezTo>
                    <a:pt x="1288" y="2"/>
                    <a:pt x="1291" y="1"/>
                    <a:pt x="1292" y="0"/>
                  </a:cubicBezTo>
                  <a:close/>
                  <a:moveTo>
                    <a:pt x="1285" y="3"/>
                  </a:moveTo>
                  <a:lnTo>
                    <a:pt x="1285" y="3"/>
                  </a:lnTo>
                  <a:cubicBezTo>
                    <a:pt x="1209" y="33"/>
                    <a:pt x="603" y="242"/>
                    <a:pt x="1" y="658"/>
                  </a:cubicBezTo>
                  <a:cubicBezTo>
                    <a:pt x="38" y="674"/>
                    <a:pt x="71" y="677"/>
                    <a:pt x="93" y="677"/>
                  </a:cubicBezTo>
                  <a:cubicBezTo>
                    <a:pt x="113" y="677"/>
                    <a:pt x="125" y="674"/>
                    <a:pt x="125" y="674"/>
                  </a:cubicBezTo>
                  <a:cubicBezTo>
                    <a:pt x="125" y="674"/>
                    <a:pt x="644" y="270"/>
                    <a:pt x="1285" y="3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89"/>
            <p:cNvSpPr/>
            <p:nvPr/>
          </p:nvSpPr>
          <p:spPr>
            <a:xfrm>
              <a:off x="976870" y="4042621"/>
              <a:ext cx="194187" cy="72877"/>
            </a:xfrm>
            <a:custGeom>
              <a:rect b="b" l="l" r="r" t="t"/>
              <a:pathLst>
                <a:path extrusionOk="0" h="480" w="1279">
                  <a:moveTo>
                    <a:pt x="1278" y="0"/>
                  </a:moveTo>
                  <a:cubicBezTo>
                    <a:pt x="1264" y="4"/>
                    <a:pt x="1249" y="8"/>
                    <a:pt x="1231" y="14"/>
                  </a:cubicBezTo>
                  <a:lnTo>
                    <a:pt x="1231" y="14"/>
                  </a:lnTo>
                  <a:cubicBezTo>
                    <a:pt x="1256" y="7"/>
                    <a:pt x="1272" y="3"/>
                    <a:pt x="1278" y="0"/>
                  </a:cubicBezTo>
                  <a:close/>
                  <a:moveTo>
                    <a:pt x="1231" y="14"/>
                  </a:moveTo>
                  <a:cubicBezTo>
                    <a:pt x="1099" y="49"/>
                    <a:pt x="723" y="147"/>
                    <a:pt x="378" y="267"/>
                  </a:cubicBezTo>
                  <a:cubicBezTo>
                    <a:pt x="240" y="311"/>
                    <a:pt x="112" y="365"/>
                    <a:pt x="0" y="395"/>
                  </a:cubicBezTo>
                  <a:cubicBezTo>
                    <a:pt x="14" y="449"/>
                    <a:pt x="58" y="479"/>
                    <a:pt x="58" y="479"/>
                  </a:cubicBezTo>
                  <a:cubicBezTo>
                    <a:pt x="58" y="479"/>
                    <a:pt x="907" y="111"/>
                    <a:pt x="1231" y="14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89"/>
            <p:cNvSpPr/>
            <p:nvPr/>
          </p:nvSpPr>
          <p:spPr>
            <a:xfrm>
              <a:off x="908851" y="4516018"/>
              <a:ext cx="110682" cy="633424"/>
            </a:xfrm>
            <a:custGeom>
              <a:rect b="b" l="l" r="r" t="t"/>
              <a:pathLst>
                <a:path extrusionOk="0" h="4172" w="729">
                  <a:moveTo>
                    <a:pt x="266" y="1"/>
                  </a:moveTo>
                  <a:cubicBezTo>
                    <a:pt x="0" y="871"/>
                    <a:pt x="98" y="2796"/>
                    <a:pt x="223" y="4171"/>
                  </a:cubicBezTo>
                  <a:lnTo>
                    <a:pt x="728" y="4171"/>
                  </a:lnTo>
                  <a:cubicBezTo>
                    <a:pt x="391" y="2388"/>
                    <a:pt x="266" y="1"/>
                    <a:pt x="266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89"/>
            <p:cNvSpPr/>
            <p:nvPr/>
          </p:nvSpPr>
          <p:spPr>
            <a:xfrm>
              <a:off x="601411" y="2609676"/>
              <a:ext cx="307299" cy="405531"/>
            </a:xfrm>
            <a:custGeom>
              <a:rect b="b" l="l" r="r" t="t"/>
              <a:pathLst>
                <a:path extrusionOk="0" h="2671" w="2024">
                  <a:moveTo>
                    <a:pt x="2024" y="0"/>
                  </a:moveTo>
                  <a:cubicBezTo>
                    <a:pt x="1983" y="0"/>
                    <a:pt x="1926" y="14"/>
                    <a:pt x="1869" y="14"/>
                  </a:cubicBezTo>
                  <a:cubicBezTo>
                    <a:pt x="1828" y="27"/>
                    <a:pt x="1757" y="44"/>
                    <a:pt x="1700" y="57"/>
                  </a:cubicBezTo>
                  <a:cubicBezTo>
                    <a:pt x="1380" y="128"/>
                    <a:pt x="1056" y="226"/>
                    <a:pt x="817" y="381"/>
                  </a:cubicBezTo>
                  <a:cubicBezTo>
                    <a:pt x="240" y="772"/>
                    <a:pt x="45" y="1392"/>
                    <a:pt x="14" y="2050"/>
                  </a:cubicBezTo>
                  <a:cubicBezTo>
                    <a:pt x="1" y="2151"/>
                    <a:pt x="1" y="2262"/>
                    <a:pt x="1" y="2373"/>
                  </a:cubicBezTo>
                  <a:cubicBezTo>
                    <a:pt x="14" y="2488"/>
                    <a:pt x="14" y="2572"/>
                    <a:pt x="14" y="2670"/>
                  </a:cubicBezTo>
                  <a:cubicBezTo>
                    <a:pt x="156" y="2502"/>
                    <a:pt x="382" y="2276"/>
                    <a:pt x="648" y="2067"/>
                  </a:cubicBezTo>
                  <a:cubicBezTo>
                    <a:pt x="1140" y="1686"/>
                    <a:pt x="1842" y="550"/>
                    <a:pt x="2024" y="0"/>
                  </a:cubicBezTo>
                  <a:close/>
                </a:path>
              </a:pathLst>
            </a:custGeom>
            <a:solidFill>
              <a:srgbClr val="FFD3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89"/>
            <p:cNvSpPr/>
            <p:nvPr/>
          </p:nvSpPr>
          <p:spPr>
            <a:xfrm>
              <a:off x="874538" y="2218877"/>
              <a:ext cx="475676" cy="487214"/>
            </a:xfrm>
            <a:custGeom>
              <a:rect b="b" l="l" r="r" t="t"/>
              <a:pathLst>
                <a:path extrusionOk="0" h="3209" w="3133">
                  <a:moveTo>
                    <a:pt x="1544" y="0"/>
                  </a:moveTo>
                  <a:lnTo>
                    <a:pt x="169" y="58"/>
                  </a:lnTo>
                  <a:lnTo>
                    <a:pt x="57" y="58"/>
                  </a:lnTo>
                  <a:cubicBezTo>
                    <a:pt x="57" y="58"/>
                    <a:pt x="41" y="213"/>
                    <a:pt x="27" y="422"/>
                  </a:cubicBezTo>
                  <a:cubicBezTo>
                    <a:pt x="14" y="745"/>
                    <a:pt x="0" y="1251"/>
                    <a:pt x="57" y="1602"/>
                  </a:cubicBezTo>
                  <a:cubicBezTo>
                    <a:pt x="125" y="1969"/>
                    <a:pt x="310" y="2347"/>
                    <a:pt x="519" y="2630"/>
                  </a:cubicBezTo>
                  <a:cubicBezTo>
                    <a:pt x="631" y="2782"/>
                    <a:pt x="745" y="2910"/>
                    <a:pt x="870" y="2994"/>
                  </a:cubicBezTo>
                  <a:cubicBezTo>
                    <a:pt x="1127" y="3180"/>
                    <a:pt x="1278" y="3208"/>
                    <a:pt x="1346" y="3208"/>
                  </a:cubicBezTo>
                  <a:cubicBezTo>
                    <a:pt x="1375" y="3208"/>
                    <a:pt x="1389" y="3203"/>
                    <a:pt x="1389" y="3203"/>
                  </a:cubicBezTo>
                  <a:lnTo>
                    <a:pt x="1743" y="3203"/>
                  </a:lnTo>
                  <a:cubicBezTo>
                    <a:pt x="1743" y="3203"/>
                    <a:pt x="1758" y="3208"/>
                    <a:pt x="1790" y="3208"/>
                  </a:cubicBezTo>
                  <a:cubicBezTo>
                    <a:pt x="1862" y="3208"/>
                    <a:pt x="2021" y="3180"/>
                    <a:pt x="2276" y="2994"/>
                  </a:cubicBezTo>
                  <a:cubicBezTo>
                    <a:pt x="2387" y="2910"/>
                    <a:pt x="2515" y="2782"/>
                    <a:pt x="2627" y="2630"/>
                  </a:cubicBezTo>
                  <a:cubicBezTo>
                    <a:pt x="2839" y="2347"/>
                    <a:pt x="3007" y="1969"/>
                    <a:pt x="3075" y="1602"/>
                  </a:cubicBezTo>
                  <a:cubicBezTo>
                    <a:pt x="3132" y="1308"/>
                    <a:pt x="3132" y="927"/>
                    <a:pt x="3119" y="607"/>
                  </a:cubicBezTo>
                  <a:cubicBezTo>
                    <a:pt x="3105" y="297"/>
                    <a:pt x="3075" y="58"/>
                    <a:pt x="3075" y="58"/>
                  </a:cubicBezTo>
                  <a:lnTo>
                    <a:pt x="2964" y="58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rgbClr val="F67A6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89"/>
            <p:cNvSpPr/>
            <p:nvPr/>
          </p:nvSpPr>
          <p:spPr>
            <a:xfrm>
              <a:off x="872413" y="2221458"/>
              <a:ext cx="477801" cy="396725"/>
            </a:xfrm>
            <a:custGeom>
              <a:rect b="b" l="l" r="r" t="t"/>
              <a:pathLst>
                <a:path extrusionOk="0" h="2613" w="3147">
                  <a:moveTo>
                    <a:pt x="1504" y="0"/>
                  </a:moveTo>
                  <a:lnTo>
                    <a:pt x="183" y="54"/>
                  </a:lnTo>
                  <a:lnTo>
                    <a:pt x="183" y="41"/>
                  </a:lnTo>
                  <a:lnTo>
                    <a:pt x="71" y="41"/>
                  </a:lnTo>
                  <a:lnTo>
                    <a:pt x="71" y="67"/>
                  </a:lnTo>
                  <a:lnTo>
                    <a:pt x="28" y="67"/>
                  </a:lnTo>
                  <a:cubicBezTo>
                    <a:pt x="28" y="67"/>
                    <a:pt x="14" y="209"/>
                    <a:pt x="1" y="421"/>
                  </a:cubicBezTo>
                  <a:lnTo>
                    <a:pt x="41" y="421"/>
                  </a:lnTo>
                  <a:cubicBezTo>
                    <a:pt x="28" y="742"/>
                    <a:pt x="14" y="1234"/>
                    <a:pt x="71" y="1585"/>
                  </a:cubicBezTo>
                  <a:cubicBezTo>
                    <a:pt x="139" y="1952"/>
                    <a:pt x="324" y="2330"/>
                    <a:pt x="533" y="2613"/>
                  </a:cubicBezTo>
                  <a:cubicBezTo>
                    <a:pt x="688" y="2191"/>
                    <a:pt x="533" y="1642"/>
                    <a:pt x="392" y="1123"/>
                  </a:cubicBezTo>
                  <a:cubicBezTo>
                    <a:pt x="338" y="870"/>
                    <a:pt x="281" y="617"/>
                    <a:pt x="240" y="405"/>
                  </a:cubicBezTo>
                  <a:cubicBezTo>
                    <a:pt x="476" y="387"/>
                    <a:pt x="740" y="375"/>
                    <a:pt x="1022" y="375"/>
                  </a:cubicBezTo>
                  <a:cubicBezTo>
                    <a:pt x="1595" y="375"/>
                    <a:pt x="2245" y="424"/>
                    <a:pt x="2893" y="573"/>
                  </a:cubicBezTo>
                  <a:cubicBezTo>
                    <a:pt x="2866" y="742"/>
                    <a:pt x="2823" y="941"/>
                    <a:pt x="2769" y="1123"/>
                  </a:cubicBezTo>
                  <a:cubicBezTo>
                    <a:pt x="2627" y="1642"/>
                    <a:pt x="2472" y="2191"/>
                    <a:pt x="2641" y="2613"/>
                  </a:cubicBezTo>
                  <a:cubicBezTo>
                    <a:pt x="2853" y="2330"/>
                    <a:pt x="3021" y="1952"/>
                    <a:pt x="3089" y="1585"/>
                  </a:cubicBezTo>
                  <a:cubicBezTo>
                    <a:pt x="3146" y="1291"/>
                    <a:pt x="3146" y="910"/>
                    <a:pt x="3133" y="590"/>
                  </a:cubicBezTo>
                  <a:cubicBezTo>
                    <a:pt x="3119" y="280"/>
                    <a:pt x="3089" y="41"/>
                    <a:pt x="3089" y="41"/>
                  </a:cubicBezTo>
                  <a:lnTo>
                    <a:pt x="2978" y="41"/>
                  </a:lnTo>
                  <a:lnTo>
                    <a:pt x="2978" y="67"/>
                  </a:lnTo>
                  <a:lnTo>
                    <a:pt x="1558" y="0"/>
                  </a:ln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89"/>
            <p:cNvSpPr/>
            <p:nvPr/>
          </p:nvSpPr>
          <p:spPr>
            <a:xfrm>
              <a:off x="819273" y="2195799"/>
              <a:ext cx="134216" cy="392170"/>
            </a:xfrm>
            <a:custGeom>
              <a:rect b="b" l="l" r="r" t="t"/>
              <a:pathLst>
                <a:path extrusionOk="0" h="2583" w="884">
                  <a:moveTo>
                    <a:pt x="546" y="0"/>
                  </a:moveTo>
                  <a:lnTo>
                    <a:pt x="84" y="338"/>
                  </a:lnTo>
                  <a:cubicBezTo>
                    <a:pt x="84" y="338"/>
                    <a:pt x="0" y="897"/>
                    <a:pt x="111" y="1403"/>
                  </a:cubicBezTo>
                  <a:cubicBezTo>
                    <a:pt x="236" y="1909"/>
                    <a:pt x="378" y="2512"/>
                    <a:pt x="378" y="2512"/>
                  </a:cubicBezTo>
                  <a:lnTo>
                    <a:pt x="506" y="2583"/>
                  </a:lnTo>
                  <a:cubicBezTo>
                    <a:pt x="573" y="2556"/>
                    <a:pt x="631" y="2529"/>
                    <a:pt x="674" y="2499"/>
                  </a:cubicBezTo>
                  <a:cubicBezTo>
                    <a:pt x="883" y="2303"/>
                    <a:pt x="701" y="1922"/>
                    <a:pt x="590" y="1265"/>
                  </a:cubicBezTo>
                  <a:cubicBezTo>
                    <a:pt x="519" y="911"/>
                    <a:pt x="506" y="631"/>
                    <a:pt x="506" y="422"/>
                  </a:cubicBezTo>
                  <a:cubicBezTo>
                    <a:pt x="506" y="152"/>
                    <a:pt x="533" y="14"/>
                    <a:pt x="546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89"/>
            <p:cNvSpPr/>
            <p:nvPr/>
          </p:nvSpPr>
          <p:spPr>
            <a:xfrm>
              <a:off x="819273" y="2195799"/>
              <a:ext cx="102484" cy="392170"/>
            </a:xfrm>
            <a:custGeom>
              <a:rect b="b" l="l" r="r" t="t"/>
              <a:pathLst>
                <a:path extrusionOk="0" h="2583" w="675">
                  <a:moveTo>
                    <a:pt x="546" y="0"/>
                  </a:moveTo>
                  <a:lnTo>
                    <a:pt x="84" y="338"/>
                  </a:lnTo>
                  <a:cubicBezTo>
                    <a:pt x="84" y="338"/>
                    <a:pt x="0" y="897"/>
                    <a:pt x="111" y="1403"/>
                  </a:cubicBezTo>
                  <a:cubicBezTo>
                    <a:pt x="236" y="1909"/>
                    <a:pt x="378" y="2512"/>
                    <a:pt x="378" y="2512"/>
                  </a:cubicBezTo>
                  <a:lnTo>
                    <a:pt x="506" y="2583"/>
                  </a:lnTo>
                  <a:cubicBezTo>
                    <a:pt x="573" y="2556"/>
                    <a:pt x="631" y="2529"/>
                    <a:pt x="674" y="2499"/>
                  </a:cubicBezTo>
                  <a:cubicBezTo>
                    <a:pt x="674" y="2317"/>
                    <a:pt x="631" y="2064"/>
                    <a:pt x="519" y="1784"/>
                  </a:cubicBezTo>
                  <a:cubicBezTo>
                    <a:pt x="293" y="1234"/>
                    <a:pt x="280" y="715"/>
                    <a:pt x="307" y="604"/>
                  </a:cubicBezTo>
                  <a:cubicBezTo>
                    <a:pt x="307" y="533"/>
                    <a:pt x="405" y="462"/>
                    <a:pt x="506" y="422"/>
                  </a:cubicBezTo>
                  <a:cubicBezTo>
                    <a:pt x="506" y="152"/>
                    <a:pt x="533" y="14"/>
                    <a:pt x="546" y="0"/>
                  </a:cubicBez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89"/>
            <p:cNvSpPr/>
            <p:nvPr/>
          </p:nvSpPr>
          <p:spPr>
            <a:xfrm>
              <a:off x="1279916" y="2195799"/>
              <a:ext cx="136341" cy="392170"/>
            </a:xfrm>
            <a:custGeom>
              <a:rect b="b" l="l" r="r" t="t"/>
              <a:pathLst>
                <a:path extrusionOk="0" h="2583" w="898">
                  <a:moveTo>
                    <a:pt x="351" y="0"/>
                  </a:moveTo>
                  <a:cubicBezTo>
                    <a:pt x="364" y="14"/>
                    <a:pt x="391" y="152"/>
                    <a:pt x="391" y="422"/>
                  </a:cubicBezTo>
                  <a:cubicBezTo>
                    <a:pt x="391" y="631"/>
                    <a:pt x="378" y="911"/>
                    <a:pt x="307" y="1265"/>
                  </a:cubicBezTo>
                  <a:cubicBezTo>
                    <a:pt x="196" y="1922"/>
                    <a:pt x="0" y="2303"/>
                    <a:pt x="223" y="2499"/>
                  </a:cubicBezTo>
                  <a:cubicBezTo>
                    <a:pt x="267" y="2529"/>
                    <a:pt x="321" y="2556"/>
                    <a:pt x="391" y="2583"/>
                  </a:cubicBezTo>
                  <a:lnTo>
                    <a:pt x="520" y="2512"/>
                  </a:lnTo>
                  <a:cubicBezTo>
                    <a:pt x="520" y="2512"/>
                    <a:pt x="658" y="1909"/>
                    <a:pt x="786" y="1403"/>
                  </a:cubicBezTo>
                  <a:cubicBezTo>
                    <a:pt x="897" y="897"/>
                    <a:pt x="813" y="338"/>
                    <a:pt x="813" y="338"/>
                  </a:cubicBezTo>
                  <a:lnTo>
                    <a:pt x="35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89"/>
            <p:cNvSpPr/>
            <p:nvPr/>
          </p:nvSpPr>
          <p:spPr>
            <a:xfrm>
              <a:off x="1313622" y="2195799"/>
              <a:ext cx="102635" cy="392170"/>
            </a:xfrm>
            <a:custGeom>
              <a:rect b="b" l="l" r="r" t="t"/>
              <a:pathLst>
                <a:path extrusionOk="0" h="2583" w="676">
                  <a:moveTo>
                    <a:pt x="129" y="0"/>
                  </a:moveTo>
                  <a:cubicBezTo>
                    <a:pt x="142" y="14"/>
                    <a:pt x="169" y="152"/>
                    <a:pt x="169" y="422"/>
                  </a:cubicBezTo>
                  <a:cubicBezTo>
                    <a:pt x="254" y="462"/>
                    <a:pt x="351" y="533"/>
                    <a:pt x="368" y="604"/>
                  </a:cubicBezTo>
                  <a:cubicBezTo>
                    <a:pt x="395" y="715"/>
                    <a:pt x="382" y="1234"/>
                    <a:pt x="156" y="1784"/>
                  </a:cubicBezTo>
                  <a:cubicBezTo>
                    <a:pt x="31" y="2064"/>
                    <a:pt x="1" y="2317"/>
                    <a:pt x="1" y="2499"/>
                  </a:cubicBezTo>
                  <a:cubicBezTo>
                    <a:pt x="45" y="2529"/>
                    <a:pt x="99" y="2556"/>
                    <a:pt x="169" y="2583"/>
                  </a:cubicBezTo>
                  <a:lnTo>
                    <a:pt x="298" y="2512"/>
                  </a:lnTo>
                  <a:cubicBezTo>
                    <a:pt x="298" y="2512"/>
                    <a:pt x="436" y="1909"/>
                    <a:pt x="564" y="1403"/>
                  </a:cubicBezTo>
                  <a:cubicBezTo>
                    <a:pt x="675" y="897"/>
                    <a:pt x="591" y="338"/>
                    <a:pt x="591" y="338"/>
                  </a:cubicBezTo>
                  <a:lnTo>
                    <a:pt x="129" y="0"/>
                  </a:lnTo>
                  <a:close/>
                </a:path>
              </a:pathLst>
            </a:custGeom>
            <a:solidFill>
              <a:srgbClr val="000000">
                <a:alpha val="167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89"/>
            <p:cNvSpPr/>
            <p:nvPr/>
          </p:nvSpPr>
          <p:spPr>
            <a:xfrm>
              <a:off x="812593" y="1932683"/>
              <a:ext cx="610195" cy="671533"/>
            </a:xfrm>
            <a:custGeom>
              <a:rect b="b" l="l" r="r" t="t"/>
              <a:pathLst>
                <a:path extrusionOk="0" h="4423" w="4019">
                  <a:moveTo>
                    <a:pt x="1901" y="1"/>
                  </a:moveTo>
                  <a:cubicBezTo>
                    <a:pt x="1868" y="1"/>
                    <a:pt x="1819" y="4"/>
                    <a:pt x="1757" y="17"/>
                  </a:cubicBezTo>
                  <a:cubicBezTo>
                    <a:pt x="1602" y="31"/>
                    <a:pt x="1376" y="88"/>
                    <a:pt x="1123" y="200"/>
                  </a:cubicBezTo>
                  <a:cubicBezTo>
                    <a:pt x="830" y="341"/>
                    <a:pt x="519" y="580"/>
                    <a:pt x="297" y="988"/>
                  </a:cubicBezTo>
                  <a:cubicBezTo>
                    <a:pt x="142" y="1241"/>
                    <a:pt x="71" y="1521"/>
                    <a:pt x="27" y="1787"/>
                  </a:cubicBezTo>
                  <a:cubicBezTo>
                    <a:pt x="0" y="2071"/>
                    <a:pt x="0" y="2337"/>
                    <a:pt x="27" y="2559"/>
                  </a:cubicBezTo>
                  <a:cubicBezTo>
                    <a:pt x="27" y="2559"/>
                    <a:pt x="58" y="2674"/>
                    <a:pt x="71" y="2812"/>
                  </a:cubicBezTo>
                  <a:cubicBezTo>
                    <a:pt x="71" y="2940"/>
                    <a:pt x="85" y="3082"/>
                    <a:pt x="71" y="3220"/>
                  </a:cubicBezTo>
                  <a:cubicBezTo>
                    <a:pt x="44" y="3544"/>
                    <a:pt x="253" y="3841"/>
                    <a:pt x="240" y="3965"/>
                  </a:cubicBezTo>
                  <a:cubicBezTo>
                    <a:pt x="240" y="4077"/>
                    <a:pt x="182" y="4178"/>
                    <a:pt x="196" y="4316"/>
                  </a:cubicBezTo>
                  <a:cubicBezTo>
                    <a:pt x="211" y="4387"/>
                    <a:pt x="274" y="4422"/>
                    <a:pt x="348" y="4422"/>
                  </a:cubicBezTo>
                  <a:cubicBezTo>
                    <a:pt x="422" y="4422"/>
                    <a:pt x="506" y="4387"/>
                    <a:pt x="563" y="4316"/>
                  </a:cubicBezTo>
                  <a:cubicBezTo>
                    <a:pt x="661" y="4191"/>
                    <a:pt x="479" y="3672"/>
                    <a:pt x="351" y="3234"/>
                  </a:cubicBezTo>
                  <a:cubicBezTo>
                    <a:pt x="310" y="3109"/>
                    <a:pt x="280" y="2981"/>
                    <a:pt x="267" y="2870"/>
                  </a:cubicBezTo>
                  <a:cubicBezTo>
                    <a:pt x="240" y="2559"/>
                    <a:pt x="253" y="2293"/>
                    <a:pt x="267" y="2209"/>
                  </a:cubicBezTo>
                  <a:cubicBezTo>
                    <a:pt x="267" y="2209"/>
                    <a:pt x="351" y="2155"/>
                    <a:pt x="519" y="2098"/>
                  </a:cubicBezTo>
                  <a:cubicBezTo>
                    <a:pt x="661" y="2040"/>
                    <a:pt x="857" y="1986"/>
                    <a:pt x="1109" y="1943"/>
                  </a:cubicBezTo>
                  <a:cubicBezTo>
                    <a:pt x="1265" y="1929"/>
                    <a:pt x="1433" y="1902"/>
                    <a:pt x="1615" y="1902"/>
                  </a:cubicBezTo>
                  <a:lnTo>
                    <a:pt x="2387" y="1902"/>
                  </a:lnTo>
                  <a:cubicBezTo>
                    <a:pt x="2586" y="1902"/>
                    <a:pt x="2755" y="1929"/>
                    <a:pt x="2910" y="1943"/>
                  </a:cubicBezTo>
                  <a:cubicBezTo>
                    <a:pt x="3163" y="1986"/>
                    <a:pt x="3358" y="2040"/>
                    <a:pt x="3500" y="2098"/>
                  </a:cubicBezTo>
                  <a:cubicBezTo>
                    <a:pt x="3651" y="2155"/>
                    <a:pt x="3753" y="2209"/>
                    <a:pt x="3753" y="2209"/>
                  </a:cubicBezTo>
                  <a:cubicBezTo>
                    <a:pt x="3766" y="2293"/>
                    <a:pt x="3780" y="2559"/>
                    <a:pt x="3736" y="2856"/>
                  </a:cubicBezTo>
                  <a:cubicBezTo>
                    <a:pt x="3722" y="2981"/>
                    <a:pt x="3709" y="3109"/>
                    <a:pt x="3668" y="3234"/>
                  </a:cubicBezTo>
                  <a:cubicBezTo>
                    <a:pt x="3540" y="3672"/>
                    <a:pt x="3358" y="4191"/>
                    <a:pt x="3456" y="4316"/>
                  </a:cubicBezTo>
                  <a:cubicBezTo>
                    <a:pt x="3512" y="4387"/>
                    <a:pt x="3596" y="4422"/>
                    <a:pt x="3670" y="4422"/>
                  </a:cubicBezTo>
                  <a:cubicBezTo>
                    <a:pt x="3743" y="4422"/>
                    <a:pt x="3807" y="4387"/>
                    <a:pt x="3820" y="4316"/>
                  </a:cubicBezTo>
                  <a:cubicBezTo>
                    <a:pt x="3837" y="4178"/>
                    <a:pt x="3780" y="4077"/>
                    <a:pt x="3780" y="3965"/>
                  </a:cubicBezTo>
                  <a:cubicBezTo>
                    <a:pt x="3766" y="3841"/>
                    <a:pt x="3975" y="3544"/>
                    <a:pt x="3948" y="3220"/>
                  </a:cubicBezTo>
                  <a:cubicBezTo>
                    <a:pt x="3935" y="3065"/>
                    <a:pt x="3948" y="2927"/>
                    <a:pt x="3948" y="2812"/>
                  </a:cubicBezTo>
                  <a:cubicBezTo>
                    <a:pt x="3962" y="2661"/>
                    <a:pt x="3989" y="2559"/>
                    <a:pt x="3989" y="2559"/>
                  </a:cubicBezTo>
                  <a:cubicBezTo>
                    <a:pt x="4005" y="2337"/>
                    <a:pt x="4019" y="2071"/>
                    <a:pt x="3975" y="1801"/>
                  </a:cubicBezTo>
                  <a:cubicBezTo>
                    <a:pt x="3948" y="1521"/>
                    <a:pt x="3864" y="1255"/>
                    <a:pt x="3722" y="988"/>
                  </a:cubicBezTo>
                  <a:cubicBezTo>
                    <a:pt x="3500" y="580"/>
                    <a:pt x="3190" y="341"/>
                    <a:pt x="2893" y="200"/>
                  </a:cubicBezTo>
                  <a:cubicBezTo>
                    <a:pt x="2640" y="88"/>
                    <a:pt x="2418" y="31"/>
                    <a:pt x="2262" y="17"/>
                  </a:cubicBezTo>
                  <a:cubicBezTo>
                    <a:pt x="2198" y="4"/>
                    <a:pt x="2150" y="1"/>
                    <a:pt x="2117" y="1"/>
                  </a:cubicBezTo>
                  <a:cubicBezTo>
                    <a:pt x="2084" y="1"/>
                    <a:pt x="2067" y="4"/>
                    <a:pt x="2067" y="4"/>
                  </a:cubicBezTo>
                  <a:lnTo>
                    <a:pt x="1952" y="4"/>
                  </a:lnTo>
                  <a:cubicBezTo>
                    <a:pt x="1952" y="4"/>
                    <a:pt x="1935" y="1"/>
                    <a:pt x="1901" y="1"/>
                  </a:cubicBezTo>
                  <a:close/>
                </a:path>
              </a:pathLst>
            </a:custGeom>
            <a:solidFill>
              <a:srgbClr val="E33B1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89"/>
            <p:cNvSpPr/>
            <p:nvPr/>
          </p:nvSpPr>
          <p:spPr>
            <a:xfrm>
              <a:off x="1251676" y="1962897"/>
              <a:ext cx="173235" cy="641319"/>
            </a:xfrm>
            <a:custGeom>
              <a:rect b="b" l="l" r="r" t="t"/>
              <a:pathLst>
                <a:path extrusionOk="0" h="4224" w="1141">
                  <a:moveTo>
                    <a:pt x="1" y="1"/>
                  </a:moveTo>
                  <a:lnTo>
                    <a:pt x="1" y="1"/>
                  </a:lnTo>
                  <a:cubicBezTo>
                    <a:pt x="271" y="297"/>
                    <a:pt x="577" y="874"/>
                    <a:pt x="608" y="1899"/>
                  </a:cubicBezTo>
                  <a:cubicBezTo>
                    <a:pt x="759" y="1956"/>
                    <a:pt x="861" y="2010"/>
                    <a:pt x="861" y="2010"/>
                  </a:cubicBezTo>
                  <a:cubicBezTo>
                    <a:pt x="874" y="2138"/>
                    <a:pt x="901" y="2600"/>
                    <a:pt x="776" y="3035"/>
                  </a:cubicBezTo>
                  <a:cubicBezTo>
                    <a:pt x="648" y="3473"/>
                    <a:pt x="466" y="3992"/>
                    <a:pt x="564" y="4117"/>
                  </a:cubicBezTo>
                  <a:cubicBezTo>
                    <a:pt x="620" y="4188"/>
                    <a:pt x="704" y="4223"/>
                    <a:pt x="778" y="4223"/>
                  </a:cubicBezTo>
                  <a:cubicBezTo>
                    <a:pt x="851" y="4223"/>
                    <a:pt x="915" y="4188"/>
                    <a:pt x="928" y="4117"/>
                  </a:cubicBezTo>
                  <a:cubicBezTo>
                    <a:pt x="945" y="3979"/>
                    <a:pt x="888" y="3878"/>
                    <a:pt x="888" y="3766"/>
                  </a:cubicBezTo>
                  <a:cubicBezTo>
                    <a:pt x="874" y="3642"/>
                    <a:pt x="1083" y="3345"/>
                    <a:pt x="1056" y="3021"/>
                  </a:cubicBezTo>
                  <a:cubicBezTo>
                    <a:pt x="1029" y="2684"/>
                    <a:pt x="1097" y="2360"/>
                    <a:pt x="1097" y="2360"/>
                  </a:cubicBezTo>
                  <a:cubicBezTo>
                    <a:pt x="1140" y="1912"/>
                    <a:pt x="1127" y="1322"/>
                    <a:pt x="830" y="789"/>
                  </a:cubicBezTo>
                  <a:cubicBezTo>
                    <a:pt x="608" y="381"/>
                    <a:pt x="298" y="142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89"/>
            <p:cNvSpPr/>
            <p:nvPr/>
          </p:nvSpPr>
          <p:spPr>
            <a:xfrm>
              <a:off x="810467" y="1962897"/>
              <a:ext cx="172628" cy="641319"/>
            </a:xfrm>
            <a:custGeom>
              <a:rect b="b" l="l" r="r" t="t"/>
              <a:pathLst>
                <a:path extrusionOk="0" h="4224" w="1137">
                  <a:moveTo>
                    <a:pt x="1137" y="1"/>
                  </a:moveTo>
                  <a:lnTo>
                    <a:pt x="1137" y="1"/>
                  </a:lnTo>
                  <a:cubicBezTo>
                    <a:pt x="844" y="142"/>
                    <a:pt x="533" y="381"/>
                    <a:pt x="311" y="789"/>
                  </a:cubicBezTo>
                  <a:cubicBezTo>
                    <a:pt x="14" y="1322"/>
                    <a:pt x="1" y="1912"/>
                    <a:pt x="41" y="2360"/>
                  </a:cubicBezTo>
                  <a:cubicBezTo>
                    <a:pt x="41" y="2360"/>
                    <a:pt x="112" y="2684"/>
                    <a:pt x="85" y="3021"/>
                  </a:cubicBezTo>
                  <a:cubicBezTo>
                    <a:pt x="58" y="3345"/>
                    <a:pt x="267" y="3642"/>
                    <a:pt x="254" y="3766"/>
                  </a:cubicBezTo>
                  <a:cubicBezTo>
                    <a:pt x="254" y="3878"/>
                    <a:pt x="196" y="3979"/>
                    <a:pt x="210" y="4117"/>
                  </a:cubicBezTo>
                  <a:cubicBezTo>
                    <a:pt x="225" y="4188"/>
                    <a:pt x="288" y="4223"/>
                    <a:pt x="362" y="4223"/>
                  </a:cubicBezTo>
                  <a:cubicBezTo>
                    <a:pt x="436" y="4223"/>
                    <a:pt x="520" y="4188"/>
                    <a:pt x="577" y="4117"/>
                  </a:cubicBezTo>
                  <a:cubicBezTo>
                    <a:pt x="675" y="3992"/>
                    <a:pt x="493" y="3473"/>
                    <a:pt x="365" y="3035"/>
                  </a:cubicBezTo>
                  <a:cubicBezTo>
                    <a:pt x="240" y="2600"/>
                    <a:pt x="267" y="2138"/>
                    <a:pt x="281" y="2010"/>
                  </a:cubicBezTo>
                  <a:cubicBezTo>
                    <a:pt x="281" y="2010"/>
                    <a:pt x="365" y="1956"/>
                    <a:pt x="533" y="1899"/>
                  </a:cubicBezTo>
                  <a:cubicBezTo>
                    <a:pt x="547" y="874"/>
                    <a:pt x="871" y="297"/>
                    <a:pt x="1137" y="1"/>
                  </a:cubicBezTo>
                  <a:close/>
                </a:path>
              </a:pathLst>
            </a:custGeom>
            <a:solidFill>
              <a:srgbClr val="000000">
                <a:alpha val="251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89"/>
            <p:cNvSpPr/>
            <p:nvPr/>
          </p:nvSpPr>
          <p:spPr>
            <a:xfrm>
              <a:off x="1079201" y="1932683"/>
              <a:ext cx="76977" cy="288928"/>
            </a:xfrm>
            <a:custGeom>
              <a:rect b="b" l="l" r="r" t="t"/>
              <a:pathLst>
                <a:path extrusionOk="0" h="1903" w="507">
                  <a:moveTo>
                    <a:pt x="145" y="1"/>
                  </a:moveTo>
                  <a:cubicBezTo>
                    <a:pt x="112" y="1"/>
                    <a:pt x="63" y="4"/>
                    <a:pt x="1" y="17"/>
                  </a:cubicBezTo>
                  <a:lnTo>
                    <a:pt x="1" y="1902"/>
                  </a:lnTo>
                  <a:lnTo>
                    <a:pt x="506" y="1902"/>
                  </a:lnTo>
                  <a:lnTo>
                    <a:pt x="506" y="17"/>
                  </a:lnTo>
                  <a:cubicBezTo>
                    <a:pt x="442" y="4"/>
                    <a:pt x="394" y="1"/>
                    <a:pt x="361" y="1"/>
                  </a:cubicBezTo>
                  <a:cubicBezTo>
                    <a:pt x="328" y="1"/>
                    <a:pt x="311" y="4"/>
                    <a:pt x="311" y="4"/>
                  </a:cubicBezTo>
                  <a:lnTo>
                    <a:pt x="196" y="4"/>
                  </a:lnTo>
                  <a:cubicBezTo>
                    <a:pt x="196" y="4"/>
                    <a:pt x="179" y="1"/>
                    <a:pt x="145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89"/>
            <p:cNvSpPr/>
            <p:nvPr/>
          </p:nvSpPr>
          <p:spPr>
            <a:xfrm>
              <a:off x="782835" y="2152832"/>
              <a:ext cx="667737" cy="548401"/>
            </a:xfrm>
            <a:custGeom>
              <a:rect b="b" l="l" r="r" t="t"/>
              <a:pathLst>
                <a:path extrusionOk="0" h="3612" w="4398">
                  <a:moveTo>
                    <a:pt x="2135" y="226"/>
                  </a:moveTo>
                  <a:lnTo>
                    <a:pt x="2135" y="351"/>
                  </a:lnTo>
                  <a:cubicBezTo>
                    <a:pt x="1434" y="368"/>
                    <a:pt x="729" y="422"/>
                    <a:pt x="338" y="536"/>
                  </a:cubicBezTo>
                  <a:cubicBezTo>
                    <a:pt x="338" y="493"/>
                    <a:pt x="324" y="452"/>
                    <a:pt x="324" y="422"/>
                  </a:cubicBezTo>
                  <a:cubicBezTo>
                    <a:pt x="675" y="297"/>
                    <a:pt x="1403" y="240"/>
                    <a:pt x="2135" y="226"/>
                  </a:cubicBezTo>
                  <a:close/>
                  <a:moveTo>
                    <a:pt x="2276" y="226"/>
                  </a:moveTo>
                  <a:cubicBezTo>
                    <a:pt x="3005" y="240"/>
                    <a:pt x="3723" y="297"/>
                    <a:pt x="4087" y="422"/>
                  </a:cubicBezTo>
                  <a:cubicBezTo>
                    <a:pt x="4087" y="452"/>
                    <a:pt x="4073" y="493"/>
                    <a:pt x="4060" y="536"/>
                  </a:cubicBezTo>
                  <a:cubicBezTo>
                    <a:pt x="3665" y="422"/>
                    <a:pt x="2978" y="368"/>
                    <a:pt x="2276" y="351"/>
                  </a:cubicBezTo>
                  <a:lnTo>
                    <a:pt x="2276" y="226"/>
                  </a:lnTo>
                  <a:close/>
                  <a:moveTo>
                    <a:pt x="2198" y="508"/>
                  </a:moveTo>
                  <a:cubicBezTo>
                    <a:pt x="2921" y="508"/>
                    <a:pt x="3645" y="563"/>
                    <a:pt x="4033" y="675"/>
                  </a:cubicBezTo>
                  <a:cubicBezTo>
                    <a:pt x="3976" y="985"/>
                    <a:pt x="3891" y="1406"/>
                    <a:pt x="3807" y="1841"/>
                  </a:cubicBezTo>
                  <a:cubicBezTo>
                    <a:pt x="3652" y="1801"/>
                    <a:pt x="3470" y="1757"/>
                    <a:pt x="3328" y="1757"/>
                  </a:cubicBezTo>
                  <a:lnTo>
                    <a:pt x="3160" y="1757"/>
                  </a:lnTo>
                  <a:cubicBezTo>
                    <a:pt x="3160" y="1716"/>
                    <a:pt x="3133" y="1686"/>
                    <a:pt x="3089" y="1686"/>
                  </a:cubicBezTo>
                  <a:cubicBezTo>
                    <a:pt x="3084" y="1684"/>
                    <a:pt x="3079" y="1683"/>
                    <a:pt x="3074" y="1683"/>
                  </a:cubicBezTo>
                  <a:cubicBezTo>
                    <a:pt x="3042" y="1683"/>
                    <a:pt x="3021" y="1720"/>
                    <a:pt x="3021" y="1743"/>
                  </a:cubicBezTo>
                  <a:lnTo>
                    <a:pt x="3021" y="1757"/>
                  </a:lnTo>
                  <a:lnTo>
                    <a:pt x="1390" y="1757"/>
                  </a:lnTo>
                  <a:lnTo>
                    <a:pt x="1390" y="1743"/>
                  </a:lnTo>
                  <a:cubicBezTo>
                    <a:pt x="1390" y="1720"/>
                    <a:pt x="1369" y="1683"/>
                    <a:pt x="1335" y="1683"/>
                  </a:cubicBezTo>
                  <a:cubicBezTo>
                    <a:pt x="1330" y="1683"/>
                    <a:pt x="1325" y="1684"/>
                    <a:pt x="1319" y="1686"/>
                  </a:cubicBezTo>
                  <a:cubicBezTo>
                    <a:pt x="1278" y="1686"/>
                    <a:pt x="1251" y="1716"/>
                    <a:pt x="1251" y="1757"/>
                  </a:cubicBezTo>
                  <a:lnTo>
                    <a:pt x="1083" y="1757"/>
                  </a:lnTo>
                  <a:cubicBezTo>
                    <a:pt x="941" y="1757"/>
                    <a:pt x="759" y="1801"/>
                    <a:pt x="604" y="1841"/>
                  </a:cubicBezTo>
                  <a:cubicBezTo>
                    <a:pt x="520" y="1406"/>
                    <a:pt x="436" y="985"/>
                    <a:pt x="365" y="675"/>
                  </a:cubicBezTo>
                  <a:cubicBezTo>
                    <a:pt x="751" y="563"/>
                    <a:pt x="1474" y="508"/>
                    <a:pt x="2198" y="508"/>
                  </a:cubicBezTo>
                  <a:close/>
                  <a:moveTo>
                    <a:pt x="223" y="718"/>
                  </a:moveTo>
                  <a:cubicBezTo>
                    <a:pt x="281" y="1025"/>
                    <a:pt x="378" y="1463"/>
                    <a:pt x="463" y="1885"/>
                  </a:cubicBezTo>
                  <a:cubicBezTo>
                    <a:pt x="449" y="1885"/>
                    <a:pt x="436" y="1898"/>
                    <a:pt x="422" y="1898"/>
                  </a:cubicBezTo>
                  <a:cubicBezTo>
                    <a:pt x="378" y="1912"/>
                    <a:pt x="338" y="1925"/>
                    <a:pt x="307" y="1939"/>
                  </a:cubicBezTo>
                  <a:cubicBezTo>
                    <a:pt x="294" y="1939"/>
                    <a:pt x="281" y="1925"/>
                    <a:pt x="267" y="1925"/>
                  </a:cubicBezTo>
                  <a:cubicBezTo>
                    <a:pt x="156" y="1602"/>
                    <a:pt x="156" y="1238"/>
                    <a:pt x="183" y="971"/>
                  </a:cubicBezTo>
                  <a:cubicBezTo>
                    <a:pt x="196" y="887"/>
                    <a:pt x="210" y="803"/>
                    <a:pt x="210" y="718"/>
                  </a:cubicBezTo>
                  <a:close/>
                  <a:moveTo>
                    <a:pt x="4185" y="718"/>
                  </a:moveTo>
                  <a:cubicBezTo>
                    <a:pt x="4201" y="803"/>
                    <a:pt x="4215" y="887"/>
                    <a:pt x="4228" y="971"/>
                  </a:cubicBezTo>
                  <a:cubicBezTo>
                    <a:pt x="4242" y="1238"/>
                    <a:pt x="4255" y="1602"/>
                    <a:pt x="4131" y="1925"/>
                  </a:cubicBezTo>
                  <a:cubicBezTo>
                    <a:pt x="4131" y="1925"/>
                    <a:pt x="4117" y="1939"/>
                    <a:pt x="4100" y="1939"/>
                  </a:cubicBezTo>
                  <a:cubicBezTo>
                    <a:pt x="4073" y="1925"/>
                    <a:pt x="4033" y="1912"/>
                    <a:pt x="3989" y="1898"/>
                  </a:cubicBezTo>
                  <a:cubicBezTo>
                    <a:pt x="3976" y="1898"/>
                    <a:pt x="3962" y="1885"/>
                    <a:pt x="3949" y="1885"/>
                  </a:cubicBezTo>
                  <a:cubicBezTo>
                    <a:pt x="4033" y="1447"/>
                    <a:pt x="4117" y="1025"/>
                    <a:pt x="4185" y="718"/>
                  </a:cubicBezTo>
                  <a:close/>
                  <a:moveTo>
                    <a:pt x="493" y="2023"/>
                  </a:moveTo>
                  <a:cubicBezTo>
                    <a:pt x="506" y="2080"/>
                    <a:pt x="520" y="2138"/>
                    <a:pt x="533" y="2192"/>
                  </a:cubicBezTo>
                  <a:cubicBezTo>
                    <a:pt x="476" y="2222"/>
                    <a:pt x="422" y="2236"/>
                    <a:pt x="378" y="2236"/>
                  </a:cubicBezTo>
                  <a:lnTo>
                    <a:pt x="378" y="2067"/>
                  </a:lnTo>
                  <a:cubicBezTo>
                    <a:pt x="392" y="2067"/>
                    <a:pt x="436" y="2053"/>
                    <a:pt x="463" y="2037"/>
                  </a:cubicBezTo>
                  <a:cubicBezTo>
                    <a:pt x="476" y="2037"/>
                    <a:pt x="493" y="2037"/>
                    <a:pt x="493" y="2023"/>
                  </a:cubicBezTo>
                  <a:close/>
                  <a:moveTo>
                    <a:pt x="3905" y="2023"/>
                  </a:moveTo>
                  <a:cubicBezTo>
                    <a:pt x="3918" y="2037"/>
                    <a:pt x="3932" y="2037"/>
                    <a:pt x="3949" y="2037"/>
                  </a:cubicBezTo>
                  <a:cubicBezTo>
                    <a:pt x="3976" y="2053"/>
                    <a:pt x="4003" y="2067"/>
                    <a:pt x="4033" y="2067"/>
                  </a:cubicBezTo>
                  <a:lnTo>
                    <a:pt x="4033" y="2236"/>
                  </a:lnTo>
                  <a:cubicBezTo>
                    <a:pt x="3989" y="2236"/>
                    <a:pt x="3932" y="2222"/>
                    <a:pt x="3878" y="2192"/>
                  </a:cubicBezTo>
                  <a:cubicBezTo>
                    <a:pt x="3891" y="2138"/>
                    <a:pt x="3905" y="2080"/>
                    <a:pt x="3905" y="2023"/>
                  </a:cubicBezTo>
                  <a:close/>
                  <a:moveTo>
                    <a:pt x="560" y="2347"/>
                  </a:moveTo>
                  <a:cubicBezTo>
                    <a:pt x="645" y="2684"/>
                    <a:pt x="715" y="2981"/>
                    <a:pt x="786" y="3190"/>
                  </a:cubicBezTo>
                  <a:cubicBezTo>
                    <a:pt x="688" y="3149"/>
                    <a:pt x="618" y="3092"/>
                    <a:pt x="560" y="3048"/>
                  </a:cubicBezTo>
                  <a:cubicBezTo>
                    <a:pt x="378" y="2879"/>
                    <a:pt x="378" y="2728"/>
                    <a:pt x="378" y="2728"/>
                  </a:cubicBezTo>
                  <a:lnTo>
                    <a:pt x="378" y="2391"/>
                  </a:lnTo>
                  <a:cubicBezTo>
                    <a:pt x="422" y="2391"/>
                    <a:pt x="493" y="2374"/>
                    <a:pt x="560" y="2347"/>
                  </a:cubicBezTo>
                  <a:close/>
                  <a:moveTo>
                    <a:pt x="3834" y="2347"/>
                  </a:moveTo>
                  <a:cubicBezTo>
                    <a:pt x="3918" y="2374"/>
                    <a:pt x="3976" y="2391"/>
                    <a:pt x="4033" y="2391"/>
                  </a:cubicBezTo>
                  <a:lnTo>
                    <a:pt x="4033" y="2728"/>
                  </a:lnTo>
                  <a:cubicBezTo>
                    <a:pt x="4033" y="2728"/>
                    <a:pt x="4033" y="2879"/>
                    <a:pt x="3847" y="3035"/>
                  </a:cubicBezTo>
                  <a:cubicBezTo>
                    <a:pt x="3807" y="3092"/>
                    <a:pt x="3723" y="3149"/>
                    <a:pt x="3625" y="3190"/>
                  </a:cubicBezTo>
                  <a:cubicBezTo>
                    <a:pt x="3696" y="2981"/>
                    <a:pt x="3763" y="2684"/>
                    <a:pt x="3834" y="2347"/>
                  </a:cubicBezTo>
                  <a:close/>
                  <a:moveTo>
                    <a:pt x="1265" y="1912"/>
                  </a:moveTo>
                  <a:cubicBezTo>
                    <a:pt x="1292" y="2205"/>
                    <a:pt x="1363" y="2910"/>
                    <a:pt x="1558" y="3402"/>
                  </a:cubicBezTo>
                  <a:cubicBezTo>
                    <a:pt x="1319" y="3372"/>
                    <a:pt x="1123" y="3331"/>
                    <a:pt x="968" y="3274"/>
                  </a:cubicBezTo>
                  <a:cubicBezTo>
                    <a:pt x="884" y="3065"/>
                    <a:pt x="800" y="2684"/>
                    <a:pt x="702" y="2249"/>
                  </a:cubicBezTo>
                  <a:cubicBezTo>
                    <a:pt x="702" y="2236"/>
                    <a:pt x="702" y="2205"/>
                    <a:pt x="688" y="2192"/>
                  </a:cubicBezTo>
                  <a:lnTo>
                    <a:pt x="688" y="2178"/>
                  </a:lnTo>
                  <a:cubicBezTo>
                    <a:pt x="675" y="2121"/>
                    <a:pt x="645" y="2053"/>
                    <a:pt x="631" y="1983"/>
                  </a:cubicBezTo>
                  <a:cubicBezTo>
                    <a:pt x="786" y="1939"/>
                    <a:pt x="955" y="1912"/>
                    <a:pt x="1083" y="1912"/>
                  </a:cubicBezTo>
                  <a:close/>
                  <a:moveTo>
                    <a:pt x="3328" y="1912"/>
                  </a:moveTo>
                  <a:cubicBezTo>
                    <a:pt x="3456" y="1912"/>
                    <a:pt x="3625" y="1939"/>
                    <a:pt x="3763" y="1983"/>
                  </a:cubicBezTo>
                  <a:cubicBezTo>
                    <a:pt x="3750" y="2053"/>
                    <a:pt x="3736" y="2121"/>
                    <a:pt x="3723" y="2178"/>
                  </a:cubicBezTo>
                  <a:lnTo>
                    <a:pt x="3723" y="2192"/>
                  </a:lnTo>
                  <a:cubicBezTo>
                    <a:pt x="3709" y="2205"/>
                    <a:pt x="3709" y="2236"/>
                    <a:pt x="3709" y="2249"/>
                  </a:cubicBezTo>
                  <a:cubicBezTo>
                    <a:pt x="3611" y="2684"/>
                    <a:pt x="3510" y="3065"/>
                    <a:pt x="3443" y="3274"/>
                  </a:cubicBezTo>
                  <a:cubicBezTo>
                    <a:pt x="3288" y="3331"/>
                    <a:pt x="3089" y="3372"/>
                    <a:pt x="2853" y="3402"/>
                  </a:cubicBezTo>
                  <a:cubicBezTo>
                    <a:pt x="3035" y="2910"/>
                    <a:pt x="3119" y="2205"/>
                    <a:pt x="3146" y="1912"/>
                  </a:cubicBezTo>
                  <a:close/>
                  <a:moveTo>
                    <a:pt x="3005" y="1912"/>
                  </a:moveTo>
                  <a:cubicBezTo>
                    <a:pt x="2964" y="2222"/>
                    <a:pt x="2880" y="2950"/>
                    <a:pt x="2684" y="3415"/>
                  </a:cubicBezTo>
                  <a:cubicBezTo>
                    <a:pt x="2614" y="3429"/>
                    <a:pt x="2543" y="3429"/>
                    <a:pt x="2472" y="3429"/>
                  </a:cubicBezTo>
                  <a:lnTo>
                    <a:pt x="1939" y="3429"/>
                  </a:lnTo>
                  <a:cubicBezTo>
                    <a:pt x="1868" y="3429"/>
                    <a:pt x="1798" y="3429"/>
                    <a:pt x="1727" y="3415"/>
                  </a:cubicBezTo>
                  <a:cubicBezTo>
                    <a:pt x="1531" y="2950"/>
                    <a:pt x="1434" y="2222"/>
                    <a:pt x="1403" y="1912"/>
                  </a:cubicBezTo>
                  <a:close/>
                  <a:moveTo>
                    <a:pt x="2206" y="0"/>
                  </a:moveTo>
                  <a:cubicBezTo>
                    <a:pt x="2162" y="0"/>
                    <a:pt x="2135" y="44"/>
                    <a:pt x="2135" y="71"/>
                  </a:cubicBezTo>
                  <a:lnTo>
                    <a:pt x="2135" y="85"/>
                  </a:lnTo>
                  <a:cubicBezTo>
                    <a:pt x="1390" y="85"/>
                    <a:pt x="675" y="155"/>
                    <a:pt x="294" y="267"/>
                  </a:cubicBezTo>
                  <a:cubicBezTo>
                    <a:pt x="283" y="233"/>
                    <a:pt x="263" y="209"/>
                    <a:pt x="231" y="209"/>
                  </a:cubicBezTo>
                  <a:cubicBezTo>
                    <a:pt x="225" y="209"/>
                    <a:pt x="217" y="210"/>
                    <a:pt x="210" y="213"/>
                  </a:cubicBezTo>
                  <a:cubicBezTo>
                    <a:pt x="169" y="226"/>
                    <a:pt x="139" y="253"/>
                    <a:pt x="156" y="297"/>
                  </a:cubicBezTo>
                  <a:lnTo>
                    <a:pt x="156" y="351"/>
                  </a:lnTo>
                  <a:cubicBezTo>
                    <a:pt x="139" y="381"/>
                    <a:pt x="125" y="435"/>
                    <a:pt x="112" y="519"/>
                  </a:cubicBezTo>
                  <a:cubicBezTo>
                    <a:pt x="85" y="634"/>
                    <a:pt x="55" y="772"/>
                    <a:pt x="41" y="914"/>
                  </a:cubicBezTo>
                  <a:cubicBezTo>
                    <a:pt x="14" y="1194"/>
                    <a:pt x="1" y="1615"/>
                    <a:pt x="139" y="1969"/>
                  </a:cubicBezTo>
                  <a:cubicBezTo>
                    <a:pt x="156" y="2010"/>
                    <a:pt x="183" y="2053"/>
                    <a:pt x="223" y="2067"/>
                  </a:cubicBezTo>
                  <a:lnTo>
                    <a:pt x="223" y="2249"/>
                  </a:lnTo>
                  <a:cubicBezTo>
                    <a:pt x="210" y="2262"/>
                    <a:pt x="210" y="2276"/>
                    <a:pt x="196" y="2289"/>
                  </a:cubicBezTo>
                  <a:cubicBezTo>
                    <a:pt x="196" y="2320"/>
                    <a:pt x="210" y="2347"/>
                    <a:pt x="223" y="2360"/>
                  </a:cubicBezTo>
                  <a:lnTo>
                    <a:pt x="223" y="2728"/>
                  </a:lnTo>
                  <a:cubicBezTo>
                    <a:pt x="223" y="2755"/>
                    <a:pt x="240" y="3415"/>
                    <a:pt x="1629" y="3554"/>
                  </a:cubicBezTo>
                  <a:lnTo>
                    <a:pt x="1629" y="3571"/>
                  </a:lnTo>
                  <a:cubicBezTo>
                    <a:pt x="1643" y="3598"/>
                    <a:pt x="1673" y="3611"/>
                    <a:pt x="1700" y="3611"/>
                  </a:cubicBezTo>
                  <a:cubicBezTo>
                    <a:pt x="1713" y="3611"/>
                    <a:pt x="1727" y="3611"/>
                    <a:pt x="1727" y="3598"/>
                  </a:cubicBezTo>
                  <a:cubicBezTo>
                    <a:pt x="1740" y="3598"/>
                    <a:pt x="1757" y="3584"/>
                    <a:pt x="1771" y="3571"/>
                  </a:cubicBezTo>
                  <a:cubicBezTo>
                    <a:pt x="1825" y="3571"/>
                    <a:pt x="1882" y="3584"/>
                    <a:pt x="1939" y="3584"/>
                  </a:cubicBezTo>
                  <a:lnTo>
                    <a:pt x="2472" y="3584"/>
                  </a:lnTo>
                  <a:cubicBezTo>
                    <a:pt x="2529" y="3584"/>
                    <a:pt x="2583" y="3571"/>
                    <a:pt x="2641" y="3571"/>
                  </a:cubicBezTo>
                  <a:cubicBezTo>
                    <a:pt x="2654" y="3584"/>
                    <a:pt x="2654" y="3598"/>
                    <a:pt x="2667" y="3598"/>
                  </a:cubicBezTo>
                  <a:cubicBezTo>
                    <a:pt x="2684" y="3611"/>
                    <a:pt x="2698" y="3611"/>
                    <a:pt x="2711" y="3611"/>
                  </a:cubicBezTo>
                  <a:cubicBezTo>
                    <a:pt x="2738" y="3611"/>
                    <a:pt x="2752" y="3598"/>
                    <a:pt x="2769" y="3571"/>
                  </a:cubicBezTo>
                  <a:lnTo>
                    <a:pt x="2782" y="3554"/>
                  </a:lnTo>
                  <a:cubicBezTo>
                    <a:pt x="4171" y="3415"/>
                    <a:pt x="4185" y="2755"/>
                    <a:pt x="4185" y="2728"/>
                  </a:cubicBezTo>
                  <a:lnTo>
                    <a:pt x="4185" y="2360"/>
                  </a:lnTo>
                  <a:cubicBezTo>
                    <a:pt x="4201" y="2347"/>
                    <a:pt x="4215" y="2320"/>
                    <a:pt x="4215" y="2289"/>
                  </a:cubicBezTo>
                  <a:cubicBezTo>
                    <a:pt x="4201" y="2276"/>
                    <a:pt x="4201" y="2262"/>
                    <a:pt x="4185" y="2249"/>
                  </a:cubicBezTo>
                  <a:lnTo>
                    <a:pt x="4185" y="2067"/>
                  </a:lnTo>
                  <a:cubicBezTo>
                    <a:pt x="4228" y="2053"/>
                    <a:pt x="4255" y="2010"/>
                    <a:pt x="4269" y="1969"/>
                  </a:cubicBezTo>
                  <a:cubicBezTo>
                    <a:pt x="4397" y="1615"/>
                    <a:pt x="4397" y="1194"/>
                    <a:pt x="4370" y="914"/>
                  </a:cubicBezTo>
                  <a:cubicBezTo>
                    <a:pt x="4353" y="772"/>
                    <a:pt x="4326" y="634"/>
                    <a:pt x="4299" y="519"/>
                  </a:cubicBezTo>
                  <a:cubicBezTo>
                    <a:pt x="4286" y="435"/>
                    <a:pt x="4269" y="381"/>
                    <a:pt x="4255" y="351"/>
                  </a:cubicBezTo>
                  <a:lnTo>
                    <a:pt x="4255" y="297"/>
                  </a:lnTo>
                  <a:cubicBezTo>
                    <a:pt x="4269" y="253"/>
                    <a:pt x="4242" y="226"/>
                    <a:pt x="4201" y="213"/>
                  </a:cubicBezTo>
                  <a:cubicBezTo>
                    <a:pt x="4194" y="210"/>
                    <a:pt x="4186" y="209"/>
                    <a:pt x="4180" y="209"/>
                  </a:cubicBezTo>
                  <a:cubicBezTo>
                    <a:pt x="4149" y="209"/>
                    <a:pt x="4128" y="233"/>
                    <a:pt x="4117" y="267"/>
                  </a:cubicBezTo>
                  <a:cubicBezTo>
                    <a:pt x="3736" y="155"/>
                    <a:pt x="3005" y="85"/>
                    <a:pt x="2276" y="85"/>
                  </a:cubicBezTo>
                  <a:lnTo>
                    <a:pt x="2276" y="71"/>
                  </a:lnTo>
                  <a:cubicBezTo>
                    <a:pt x="2276" y="44"/>
                    <a:pt x="2246" y="0"/>
                    <a:pt x="2206" y="0"/>
                  </a:cubicBezTo>
                  <a:close/>
                </a:path>
              </a:pathLst>
            </a:custGeom>
            <a:solidFill>
              <a:srgbClr val="C8C8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89"/>
            <p:cNvSpPr/>
            <p:nvPr/>
          </p:nvSpPr>
          <p:spPr>
            <a:xfrm>
              <a:off x="1418079" y="2496264"/>
              <a:ext cx="4707" cy="15031"/>
            </a:xfrm>
            <a:custGeom>
              <a:rect b="b" l="l" r="r" t="t"/>
              <a:pathLst>
                <a:path extrusionOk="0" h="99" w="31">
                  <a:moveTo>
                    <a:pt x="17" y="0"/>
                  </a:moveTo>
                  <a:lnTo>
                    <a:pt x="1" y="14"/>
                  </a:lnTo>
                  <a:lnTo>
                    <a:pt x="1" y="98"/>
                  </a:lnTo>
                  <a:cubicBezTo>
                    <a:pt x="17" y="85"/>
                    <a:pt x="31" y="58"/>
                    <a:pt x="31" y="27"/>
                  </a:cubicBezTo>
                  <a:cubicBezTo>
                    <a:pt x="17" y="14"/>
                    <a:pt x="17" y="0"/>
                    <a:pt x="17" y="0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2" name="Google Shape;722;p89"/>
            <p:cNvGrpSpPr/>
            <p:nvPr/>
          </p:nvGrpSpPr>
          <p:grpSpPr>
            <a:xfrm>
              <a:off x="784961" y="2174240"/>
              <a:ext cx="663484" cy="526991"/>
              <a:chOff x="667564" y="1554562"/>
              <a:chExt cx="792314" cy="629318"/>
            </a:xfrm>
          </p:grpSpPr>
          <p:sp>
            <p:nvSpPr>
              <p:cNvPr id="723" name="Google Shape;723;p89"/>
              <p:cNvSpPr/>
              <p:nvPr/>
            </p:nvSpPr>
            <p:spPr>
              <a:xfrm>
                <a:off x="723769" y="1554562"/>
                <a:ext cx="328348" cy="48590"/>
              </a:xfrm>
              <a:custGeom>
                <a:rect b="b" l="l" r="r" t="t"/>
                <a:pathLst>
                  <a:path extrusionOk="0" h="268" w="1811">
                    <a:moveTo>
                      <a:pt x="1811" y="1"/>
                    </a:moveTo>
                    <a:cubicBezTo>
                      <a:pt x="1079" y="1"/>
                      <a:pt x="351" y="72"/>
                      <a:pt x="0" y="183"/>
                    </a:cubicBezTo>
                    <a:cubicBezTo>
                      <a:pt x="0" y="210"/>
                      <a:pt x="14" y="240"/>
                      <a:pt x="14" y="267"/>
                    </a:cubicBezTo>
                    <a:cubicBezTo>
                      <a:pt x="378" y="156"/>
                      <a:pt x="1079" y="99"/>
                      <a:pt x="1811" y="85"/>
                    </a:cubicBezTo>
                    <a:lnTo>
                      <a:pt x="1811" y="1"/>
                    </a:ln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89"/>
              <p:cNvSpPr/>
              <p:nvPr/>
            </p:nvSpPr>
            <p:spPr>
              <a:xfrm>
                <a:off x="1077681" y="1554562"/>
                <a:ext cx="328348" cy="48590"/>
              </a:xfrm>
              <a:custGeom>
                <a:rect b="b" l="l" r="r" t="t"/>
                <a:pathLst>
                  <a:path extrusionOk="0" h="268" w="1811">
                    <a:moveTo>
                      <a:pt x="0" y="1"/>
                    </a:moveTo>
                    <a:lnTo>
                      <a:pt x="0" y="85"/>
                    </a:lnTo>
                    <a:cubicBezTo>
                      <a:pt x="715" y="99"/>
                      <a:pt x="1433" y="156"/>
                      <a:pt x="1797" y="267"/>
                    </a:cubicBezTo>
                    <a:cubicBezTo>
                      <a:pt x="1797" y="240"/>
                      <a:pt x="1811" y="210"/>
                      <a:pt x="1811" y="183"/>
                    </a:cubicBezTo>
                    <a:cubicBezTo>
                      <a:pt x="1447" y="72"/>
                      <a:pt x="729" y="1"/>
                      <a:pt x="0" y="1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89"/>
              <p:cNvSpPr/>
              <p:nvPr/>
            </p:nvSpPr>
            <p:spPr>
              <a:xfrm>
                <a:off x="731021" y="1603333"/>
                <a:ext cx="665217" cy="48046"/>
              </a:xfrm>
              <a:custGeom>
                <a:rect b="b" l="l" r="r" t="t"/>
                <a:pathLst>
                  <a:path extrusionOk="0" h="265" w="3669">
                    <a:moveTo>
                      <a:pt x="1834" y="1"/>
                    </a:moveTo>
                    <a:cubicBezTo>
                      <a:pt x="1110" y="1"/>
                      <a:pt x="387" y="61"/>
                      <a:pt x="1" y="180"/>
                    </a:cubicBezTo>
                    <a:cubicBezTo>
                      <a:pt x="14" y="211"/>
                      <a:pt x="14" y="238"/>
                      <a:pt x="28" y="265"/>
                    </a:cubicBezTo>
                    <a:cubicBezTo>
                      <a:pt x="415" y="153"/>
                      <a:pt x="1129" y="98"/>
                      <a:pt x="1841" y="98"/>
                    </a:cubicBezTo>
                    <a:cubicBezTo>
                      <a:pt x="2554" y="98"/>
                      <a:pt x="3266" y="153"/>
                      <a:pt x="3652" y="265"/>
                    </a:cubicBezTo>
                    <a:cubicBezTo>
                      <a:pt x="3669" y="238"/>
                      <a:pt x="3669" y="211"/>
                      <a:pt x="3669" y="180"/>
                    </a:cubicBezTo>
                    <a:cubicBezTo>
                      <a:pt x="3281" y="61"/>
                      <a:pt x="2557" y="1"/>
                      <a:pt x="1834" y="1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89"/>
              <p:cNvSpPr/>
              <p:nvPr/>
            </p:nvSpPr>
            <p:spPr>
              <a:xfrm>
                <a:off x="733560" y="1936577"/>
                <a:ext cx="74155" cy="155562"/>
              </a:xfrm>
              <a:custGeom>
                <a:rect b="b" l="l" r="r" t="t"/>
                <a:pathLst>
                  <a:path extrusionOk="0" h="858" w="409">
                    <a:moveTo>
                      <a:pt x="182" y="1"/>
                    </a:moveTo>
                    <a:cubicBezTo>
                      <a:pt x="115" y="28"/>
                      <a:pt x="44" y="41"/>
                      <a:pt x="0" y="41"/>
                    </a:cubicBezTo>
                    <a:lnTo>
                      <a:pt x="0" y="143"/>
                    </a:lnTo>
                    <a:cubicBezTo>
                      <a:pt x="44" y="143"/>
                      <a:pt x="115" y="126"/>
                      <a:pt x="182" y="99"/>
                    </a:cubicBezTo>
                    <a:cubicBezTo>
                      <a:pt x="253" y="379"/>
                      <a:pt x="324" y="631"/>
                      <a:pt x="381" y="844"/>
                    </a:cubicBezTo>
                    <a:cubicBezTo>
                      <a:pt x="381" y="844"/>
                      <a:pt x="395" y="844"/>
                      <a:pt x="408" y="857"/>
                    </a:cubicBezTo>
                    <a:cubicBezTo>
                      <a:pt x="337" y="648"/>
                      <a:pt x="267" y="338"/>
                      <a:pt x="182" y="1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89"/>
              <p:cNvSpPr/>
              <p:nvPr/>
            </p:nvSpPr>
            <p:spPr>
              <a:xfrm>
                <a:off x="695666" y="1643946"/>
                <a:ext cx="53304" cy="211586"/>
              </a:xfrm>
              <a:custGeom>
                <a:rect b="b" l="l" r="r" t="t"/>
                <a:pathLst>
                  <a:path extrusionOk="0" h="1167" w="294">
                    <a:moveTo>
                      <a:pt x="41" y="0"/>
                    </a:moveTo>
                    <a:cubicBezTo>
                      <a:pt x="41" y="71"/>
                      <a:pt x="27" y="155"/>
                      <a:pt x="14" y="253"/>
                    </a:cubicBezTo>
                    <a:cubicBezTo>
                      <a:pt x="0" y="351"/>
                      <a:pt x="0" y="462"/>
                      <a:pt x="0" y="577"/>
                    </a:cubicBezTo>
                    <a:cubicBezTo>
                      <a:pt x="0" y="492"/>
                      <a:pt x="14" y="408"/>
                      <a:pt x="14" y="337"/>
                    </a:cubicBezTo>
                    <a:cubicBezTo>
                      <a:pt x="27" y="253"/>
                      <a:pt x="41" y="169"/>
                      <a:pt x="41" y="84"/>
                    </a:cubicBezTo>
                    <a:lnTo>
                      <a:pt x="54" y="84"/>
                    </a:lnTo>
                    <a:cubicBezTo>
                      <a:pt x="112" y="378"/>
                      <a:pt x="196" y="772"/>
                      <a:pt x="280" y="1167"/>
                    </a:cubicBezTo>
                    <a:lnTo>
                      <a:pt x="294" y="1167"/>
                    </a:lnTo>
                    <a:cubicBezTo>
                      <a:pt x="209" y="728"/>
                      <a:pt x="112" y="307"/>
                      <a:pt x="54" y="0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89"/>
              <p:cNvSpPr/>
              <p:nvPr/>
            </p:nvSpPr>
            <p:spPr>
              <a:xfrm>
                <a:off x="919400" y="1857889"/>
                <a:ext cx="290455" cy="17768"/>
              </a:xfrm>
              <a:custGeom>
                <a:rect b="b" l="l" r="r" t="t"/>
                <a:pathLst>
                  <a:path extrusionOk="0" h="98" w="1602">
                    <a:moveTo>
                      <a:pt x="0" y="0"/>
                    </a:moveTo>
                    <a:cubicBezTo>
                      <a:pt x="0" y="27"/>
                      <a:pt x="17" y="54"/>
                      <a:pt x="17" y="98"/>
                    </a:cubicBezTo>
                    <a:lnTo>
                      <a:pt x="1588" y="98"/>
                    </a:lnTo>
                    <a:cubicBezTo>
                      <a:pt x="1588" y="54"/>
                      <a:pt x="1588" y="27"/>
                      <a:pt x="1602" y="0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89"/>
              <p:cNvSpPr/>
              <p:nvPr/>
            </p:nvSpPr>
            <p:spPr>
              <a:xfrm>
                <a:off x="733560" y="1880371"/>
                <a:ext cx="28284" cy="33179"/>
              </a:xfrm>
              <a:custGeom>
                <a:rect b="b" l="l" r="r" t="t"/>
                <a:pathLst>
                  <a:path extrusionOk="0" h="183" w="156">
                    <a:moveTo>
                      <a:pt x="115" y="1"/>
                    </a:moveTo>
                    <a:cubicBezTo>
                      <a:pt x="115" y="1"/>
                      <a:pt x="98" y="14"/>
                      <a:pt x="85" y="14"/>
                    </a:cubicBezTo>
                    <a:cubicBezTo>
                      <a:pt x="58" y="31"/>
                      <a:pt x="14" y="31"/>
                      <a:pt x="0" y="45"/>
                    </a:cubicBezTo>
                    <a:lnTo>
                      <a:pt x="0" y="129"/>
                    </a:lnTo>
                    <a:cubicBezTo>
                      <a:pt x="14" y="129"/>
                      <a:pt x="58" y="115"/>
                      <a:pt x="85" y="99"/>
                    </a:cubicBezTo>
                    <a:cubicBezTo>
                      <a:pt x="98" y="99"/>
                      <a:pt x="115" y="99"/>
                      <a:pt x="115" y="85"/>
                    </a:cubicBezTo>
                    <a:cubicBezTo>
                      <a:pt x="128" y="115"/>
                      <a:pt x="128" y="156"/>
                      <a:pt x="142" y="183"/>
                    </a:cubicBezTo>
                    <a:cubicBezTo>
                      <a:pt x="142" y="169"/>
                      <a:pt x="155" y="169"/>
                      <a:pt x="155" y="169"/>
                    </a:cubicBezTo>
                    <a:cubicBezTo>
                      <a:pt x="142" y="115"/>
                      <a:pt x="128" y="58"/>
                      <a:pt x="115" y="1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89"/>
              <p:cNvSpPr/>
              <p:nvPr/>
            </p:nvSpPr>
            <p:spPr>
              <a:xfrm>
                <a:off x="779430" y="1857889"/>
                <a:ext cx="168253" cy="272686"/>
              </a:xfrm>
              <a:custGeom>
                <a:rect b="b" l="l" r="r" t="t"/>
                <a:pathLst>
                  <a:path extrusionOk="0" h="1504" w="928">
                    <a:moveTo>
                      <a:pt x="452" y="0"/>
                    </a:moveTo>
                    <a:cubicBezTo>
                      <a:pt x="324" y="0"/>
                      <a:pt x="155" y="41"/>
                      <a:pt x="0" y="84"/>
                    </a:cubicBezTo>
                    <a:cubicBezTo>
                      <a:pt x="14" y="111"/>
                      <a:pt x="14" y="138"/>
                      <a:pt x="30" y="169"/>
                    </a:cubicBezTo>
                    <a:cubicBezTo>
                      <a:pt x="169" y="125"/>
                      <a:pt x="324" y="98"/>
                      <a:pt x="452" y="98"/>
                    </a:cubicBezTo>
                    <a:lnTo>
                      <a:pt x="634" y="98"/>
                    </a:lnTo>
                    <a:cubicBezTo>
                      <a:pt x="647" y="378"/>
                      <a:pt x="732" y="1012"/>
                      <a:pt x="900" y="1487"/>
                    </a:cubicBezTo>
                    <a:cubicBezTo>
                      <a:pt x="914" y="1504"/>
                      <a:pt x="914" y="1504"/>
                      <a:pt x="927" y="1504"/>
                    </a:cubicBezTo>
                    <a:cubicBezTo>
                      <a:pt x="732" y="1012"/>
                      <a:pt x="661" y="307"/>
                      <a:pt x="634" y="0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89"/>
              <p:cNvSpPr/>
              <p:nvPr/>
            </p:nvSpPr>
            <p:spPr>
              <a:xfrm>
                <a:off x="1182114" y="1857889"/>
                <a:ext cx="165352" cy="272686"/>
              </a:xfrm>
              <a:custGeom>
                <a:rect b="b" l="l" r="r" t="t"/>
                <a:pathLst>
                  <a:path extrusionOk="0" h="1504" w="912">
                    <a:moveTo>
                      <a:pt x="294" y="0"/>
                    </a:moveTo>
                    <a:cubicBezTo>
                      <a:pt x="267" y="307"/>
                      <a:pt x="183" y="1012"/>
                      <a:pt x="1" y="1504"/>
                    </a:cubicBezTo>
                    <a:cubicBezTo>
                      <a:pt x="1" y="1504"/>
                      <a:pt x="14" y="1504"/>
                      <a:pt x="28" y="1487"/>
                    </a:cubicBezTo>
                    <a:cubicBezTo>
                      <a:pt x="196" y="1012"/>
                      <a:pt x="267" y="378"/>
                      <a:pt x="294" y="98"/>
                    </a:cubicBezTo>
                    <a:lnTo>
                      <a:pt x="476" y="98"/>
                    </a:lnTo>
                    <a:cubicBezTo>
                      <a:pt x="604" y="98"/>
                      <a:pt x="759" y="125"/>
                      <a:pt x="898" y="169"/>
                    </a:cubicBezTo>
                    <a:cubicBezTo>
                      <a:pt x="898" y="138"/>
                      <a:pt x="911" y="111"/>
                      <a:pt x="911" y="84"/>
                    </a:cubicBezTo>
                    <a:cubicBezTo>
                      <a:pt x="773" y="41"/>
                      <a:pt x="604" y="0"/>
                      <a:pt x="476" y="0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89"/>
              <p:cNvSpPr/>
              <p:nvPr/>
            </p:nvSpPr>
            <p:spPr>
              <a:xfrm>
                <a:off x="1322084" y="1936577"/>
                <a:ext cx="74155" cy="155562"/>
              </a:xfrm>
              <a:custGeom>
                <a:rect b="b" l="l" r="r" t="t"/>
                <a:pathLst>
                  <a:path extrusionOk="0" h="858" w="409">
                    <a:moveTo>
                      <a:pt x="210" y="1"/>
                    </a:moveTo>
                    <a:cubicBezTo>
                      <a:pt x="139" y="338"/>
                      <a:pt x="72" y="648"/>
                      <a:pt x="1" y="857"/>
                    </a:cubicBezTo>
                    <a:cubicBezTo>
                      <a:pt x="14" y="844"/>
                      <a:pt x="14" y="844"/>
                      <a:pt x="28" y="844"/>
                    </a:cubicBezTo>
                    <a:cubicBezTo>
                      <a:pt x="85" y="631"/>
                      <a:pt x="156" y="379"/>
                      <a:pt x="210" y="99"/>
                    </a:cubicBezTo>
                    <a:cubicBezTo>
                      <a:pt x="294" y="126"/>
                      <a:pt x="352" y="143"/>
                      <a:pt x="409" y="143"/>
                    </a:cubicBezTo>
                    <a:lnTo>
                      <a:pt x="409" y="41"/>
                    </a:lnTo>
                    <a:cubicBezTo>
                      <a:pt x="352" y="41"/>
                      <a:pt x="294" y="28"/>
                      <a:pt x="210" y="1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89"/>
              <p:cNvSpPr/>
              <p:nvPr/>
            </p:nvSpPr>
            <p:spPr>
              <a:xfrm>
                <a:off x="1423616" y="1748379"/>
                <a:ext cx="36261" cy="155381"/>
              </a:xfrm>
              <a:custGeom>
                <a:rect b="b" l="l" r="r" t="t"/>
                <a:pathLst>
                  <a:path extrusionOk="0" h="857" w="200">
                    <a:moveTo>
                      <a:pt x="200" y="1"/>
                    </a:moveTo>
                    <a:lnTo>
                      <a:pt x="200" y="1"/>
                    </a:lnTo>
                    <a:cubicBezTo>
                      <a:pt x="200" y="223"/>
                      <a:pt x="169" y="449"/>
                      <a:pt x="85" y="675"/>
                    </a:cubicBezTo>
                    <a:cubicBezTo>
                      <a:pt x="71" y="715"/>
                      <a:pt x="44" y="742"/>
                      <a:pt x="1" y="773"/>
                    </a:cubicBezTo>
                    <a:lnTo>
                      <a:pt x="1" y="857"/>
                    </a:lnTo>
                    <a:cubicBezTo>
                      <a:pt x="44" y="843"/>
                      <a:pt x="71" y="800"/>
                      <a:pt x="85" y="759"/>
                    </a:cubicBezTo>
                    <a:cubicBezTo>
                      <a:pt x="186" y="520"/>
                      <a:pt x="200" y="237"/>
                      <a:pt x="200" y="1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89"/>
              <p:cNvSpPr/>
              <p:nvPr/>
            </p:nvSpPr>
            <p:spPr>
              <a:xfrm>
                <a:off x="667564" y="1748379"/>
                <a:ext cx="38075" cy="155381"/>
              </a:xfrm>
              <a:custGeom>
                <a:rect b="b" l="l" r="r" t="t"/>
                <a:pathLst>
                  <a:path extrusionOk="0" h="857" w="210">
                    <a:moveTo>
                      <a:pt x="14" y="1"/>
                    </a:moveTo>
                    <a:lnTo>
                      <a:pt x="14" y="1"/>
                    </a:lnTo>
                    <a:cubicBezTo>
                      <a:pt x="0" y="237"/>
                      <a:pt x="27" y="520"/>
                      <a:pt x="125" y="759"/>
                    </a:cubicBezTo>
                    <a:cubicBezTo>
                      <a:pt x="142" y="800"/>
                      <a:pt x="169" y="843"/>
                      <a:pt x="209" y="857"/>
                    </a:cubicBezTo>
                    <a:lnTo>
                      <a:pt x="209" y="773"/>
                    </a:lnTo>
                    <a:cubicBezTo>
                      <a:pt x="169" y="742"/>
                      <a:pt x="142" y="715"/>
                      <a:pt x="125" y="675"/>
                    </a:cubicBezTo>
                    <a:cubicBezTo>
                      <a:pt x="41" y="449"/>
                      <a:pt x="14" y="223"/>
                      <a:pt x="14" y="1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89"/>
              <p:cNvSpPr/>
              <p:nvPr/>
            </p:nvSpPr>
            <p:spPr>
              <a:xfrm>
                <a:off x="700562" y="1939115"/>
                <a:ext cx="723236" cy="244765"/>
              </a:xfrm>
              <a:custGeom>
                <a:rect b="b" l="l" r="r" t="t"/>
                <a:pathLst>
                  <a:path extrusionOk="0" h="1350" w="3989">
                    <a:moveTo>
                      <a:pt x="14" y="0"/>
                    </a:moveTo>
                    <a:cubicBezTo>
                      <a:pt x="14" y="0"/>
                      <a:pt x="0" y="14"/>
                      <a:pt x="0" y="27"/>
                    </a:cubicBezTo>
                    <a:cubicBezTo>
                      <a:pt x="0" y="58"/>
                      <a:pt x="14" y="85"/>
                      <a:pt x="27" y="98"/>
                    </a:cubicBezTo>
                    <a:lnTo>
                      <a:pt x="27" y="14"/>
                    </a:lnTo>
                    <a:lnTo>
                      <a:pt x="14" y="0"/>
                    </a:lnTo>
                    <a:close/>
                    <a:moveTo>
                      <a:pt x="27" y="365"/>
                    </a:moveTo>
                    <a:lnTo>
                      <a:pt x="27" y="466"/>
                    </a:lnTo>
                    <a:cubicBezTo>
                      <a:pt x="27" y="493"/>
                      <a:pt x="44" y="1153"/>
                      <a:pt x="1433" y="1292"/>
                    </a:cubicBezTo>
                    <a:lnTo>
                      <a:pt x="1433" y="1309"/>
                    </a:lnTo>
                    <a:cubicBezTo>
                      <a:pt x="1447" y="1336"/>
                      <a:pt x="1477" y="1349"/>
                      <a:pt x="1504" y="1349"/>
                    </a:cubicBezTo>
                    <a:cubicBezTo>
                      <a:pt x="1517" y="1349"/>
                      <a:pt x="1531" y="1349"/>
                      <a:pt x="1531" y="1336"/>
                    </a:cubicBezTo>
                    <a:cubicBezTo>
                      <a:pt x="1544" y="1336"/>
                      <a:pt x="1561" y="1322"/>
                      <a:pt x="1575" y="1309"/>
                    </a:cubicBezTo>
                    <a:cubicBezTo>
                      <a:pt x="1629" y="1309"/>
                      <a:pt x="1686" y="1322"/>
                      <a:pt x="1743" y="1322"/>
                    </a:cubicBezTo>
                    <a:lnTo>
                      <a:pt x="2276" y="1322"/>
                    </a:lnTo>
                    <a:cubicBezTo>
                      <a:pt x="2333" y="1322"/>
                      <a:pt x="2387" y="1309"/>
                      <a:pt x="2445" y="1309"/>
                    </a:cubicBezTo>
                    <a:cubicBezTo>
                      <a:pt x="2458" y="1322"/>
                      <a:pt x="2458" y="1336"/>
                      <a:pt x="2471" y="1336"/>
                    </a:cubicBezTo>
                    <a:cubicBezTo>
                      <a:pt x="2488" y="1349"/>
                      <a:pt x="2502" y="1349"/>
                      <a:pt x="2515" y="1349"/>
                    </a:cubicBezTo>
                    <a:cubicBezTo>
                      <a:pt x="2542" y="1349"/>
                      <a:pt x="2556" y="1336"/>
                      <a:pt x="2573" y="1309"/>
                    </a:cubicBezTo>
                    <a:lnTo>
                      <a:pt x="2586" y="1292"/>
                    </a:lnTo>
                    <a:cubicBezTo>
                      <a:pt x="3975" y="1153"/>
                      <a:pt x="3989" y="493"/>
                      <a:pt x="3989" y="466"/>
                    </a:cubicBezTo>
                    <a:lnTo>
                      <a:pt x="3989" y="365"/>
                    </a:lnTo>
                    <a:cubicBezTo>
                      <a:pt x="3989" y="422"/>
                      <a:pt x="3948" y="1069"/>
                      <a:pt x="2586" y="1207"/>
                    </a:cubicBezTo>
                    <a:lnTo>
                      <a:pt x="2573" y="1224"/>
                    </a:lnTo>
                    <a:cubicBezTo>
                      <a:pt x="2556" y="1238"/>
                      <a:pt x="2542" y="1265"/>
                      <a:pt x="2515" y="1265"/>
                    </a:cubicBezTo>
                    <a:cubicBezTo>
                      <a:pt x="2502" y="1265"/>
                      <a:pt x="2488" y="1251"/>
                      <a:pt x="2471" y="1251"/>
                    </a:cubicBezTo>
                    <a:lnTo>
                      <a:pt x="2445" y="1224"/>
                    </a:lnTo>
                    <a:lnTo>
                      <a:pt x="1575" y="1224"/>
                    </a:lnTo>
                    <a:cubicBezTo>
                      <a:pt x="1561" y="1238"/>
                      <a:pt x="1544" y="1238"/>
                      <a:pt x="1531" y="1251"/>
                    </a:cubicBezTo>
                    <a:cubicBezTo>
                      <a:pt x="1531" y="1251"/>
                      <a:pt x="1517" y="1265"/>
                      <a:pt x="1504" y="1265"/>
                    </a:cubicBezTo>
                    <a:cubicBezTo>
                      <a:pt x="1477" y="1265"/>
                      <a:pt x="1447" y="1238"/>
                      <a:pt x="1433" y="1224"/>
                    </a:cubicBezTo>
                    <a:lnTo>
                      <a:pt x="1433" y="1207"/>
                    </a:lnTo>
                    <a:cubicBezTo>
                      <a:pt x="44" y="1069"/>
                      <a:pt x="27" y="395"/>
                      <a:pt x="27" y="365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89"/>
              <p:cNvSpPr/>
              <p:nvPr/>
            </p:nvSpPr>
            <p:spPr>
              <a:xfrm>
                <a:off x="1380827" y="1643946"/>
                <a:ext cx="53304" cy="211586"/>
              </a:xfrm>
              <a:custGeom>
                <a:rect b="b" l="l" r="r" t="t"/>
                <a:pathLst>
                  <a:path extrusionOk="0" h="1167" w="294">
                    <a:moveTo>
                      <a:pt x="237" y="0"/>
                    </a:moveTo>
                    <a:cubicBezTo>
                      <a:pt x="169" y="307"/>
                      <a:pt x="85" y="728"/>
                      <a:pt x="1" y="1167"/>
                    </a:cubicBezTo>
                    <a:lnTo>
                      <a:pt x="14" y="1167"/>
                    </a:lnTo>
                    <a:cubicBezTo>
                      <a:pt x="98" y="772"/>
                      <a:pt x="183" y="378"/>
                      <a:pt x="237" y="84"/>
                    </a:cubicBezTo>
                    <a:cubicBezTo>
                      <a:pt x="253" y="169"/>
                      <a:pt x="267" y="253"/>
                      <a:pt x="280" y="337"/>
                    </a:cubicBezTo>
                    <a:cubicBezTo>
                      <a:pt x="280" y="408"/>
                      <a:pt x="294" y="492"/>
                      <a:pt x="294" y="577"/>
                    </a:cubicBezTo>
                    <a:cubicBezTo>
                      <a:pt x="294" y="462"/>
                      <a:pt x="280" y="351"/>
                      <a:pt x="280" y="253"/>
                    </a:cubicBezTo>
                    <a:cubicBezTo>
                      <a:pt x="267" y="155"/>
                      <a:pt x="253" y="71"/>
                      <a:pt x="237" y="0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89"/>
              <p:cNvSpPr/>
              <p:nvPr/>
            </p:nvSpPr>
            <p:spPr>
              <a:xfrm>
                <a:off x="1367954" y="1880371"/>
                <a:ext cx="28284" cy="33179"/>
              </a:xfrm>
              <a:custGeom>
                <a:rect b="b" l="l" r="r" t="t"/>
                <a:pathLst>
                  <a:path extrusionOk="0" h="183" w="156">
                    <a:moveTo>
                      <a:pt x="28" y="1"/>
                    </a:moveTo>
                    <a:cubicBezTo>
                      <a:pt x="28" y="58"/>
                      <a:pt x="14" y="115"/>
                      <a:pt x="1" y="169"/>
                    </a:cubicBezTo>
                    <a:cubicBezTo>
                      <a:pt x="1" y="169"/>
                      <a:pt x="14" y="169"/>
                      <a:pt x="14" y="183"/>
                    </a:cubicBezTo>
                    <a:cubicBezTo>
                      <a:pt x="28" y="156"/>
                      <a:pt x="28" y="115"/>
                      <a:pt x="28" y="85"/>
                    </a:cubicBezTo>
                    <a:cubicBezTo>
                      <a:pt x="41" y="99"/>
                      <a:pt x="55" y="99"/>
                      <a:pt x="72" y="99"/>
                    </a:cubicBezTo>
                    <a:cubicBezTo>
                      <a:pt x="99" y="115"/>
                      <a:pt x="126" y="129"/>
                      <a:pt x="156" y="129"/>
                    </a:cubicBezTo>
                    <a:lnTo>
                      <a:pt x="156" y="45"/>
                    </a:lnTo>
                    <a:cubicBezTo>
                      <a:pt x="126" y="31"/>
                      <a:pt x="99" y="31"/>
                      <a:pt x="72" y="14"/>
                    </a:cubicBezTo>
                    <a:cubicBezTo>
                      <a:pt x="55" y="14"/>
                      <a:pt x="41" y="1"/>
                      <a:pt x="28" y="1"/>
                    </a:cubicBez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89"/>
              <p:cNvSpPr/>
              <p:nvPr/>
            </p:nvSpPr>
            <p:spPr>
              <a:xfrm>
                <a:off x="690046" y="1574868"/>
                <a:ext cx="3264" cy="7978"/>
              </a:xfrm>
              <a:custGeom>
                <a:rect b="b" l="l" r="r" t="t"/>
                <a:pathLst>
                  <a:path extrusionOk="0" h="44" w="18">
                    <a:moveTo>
                      <a:pt x="18" y="0"/>
                    </a:moveTo>
                    <a:cubicBezTo>
                      <a:pt x="18" y="14"/>
                      <a:pt x="1" y="30"/>
                      <a:pt x="1" y="44"/>
                    </a:cubicBezTo>
                    <a:cubicBezTo>
                      <a:pt x="18" y="30"/>
                      <a:pt x="18" y="14"/>
                      <a:pt x="18" y="14"/>
                    </a:cubicBezTo>
                    <a:lnTo>
                      <a:pt x="18" y="0"/>
                    </a:lnTo>
                    <a:close/>
                  </a:path>
                </a:pathLst>
              </a:custGeom>
              <a:solidFill>
                <a:srgbClr val="000000">
                  <a:alpha val="4693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39" name="Google Shape;739;p89"/>
            <p:cNvSpPr/>
            <p:nvPr/>
          </p:nvSpPr>
          <p:spPr>
            <a:xfrm>
              <a:off x="1428858" y="2191244"/>
              <a:ext cx="152" cy="6680"/>
            </a:xfrm>
            <a:custGeom>
              <a:rect b="b" l="l" r="r" t="t"/>
              <a:pathLst>
                <a:path extrusionOk="0" h="44" w="1">
                  <a:moveTo>
                    <a:pt x="0" y="44"/>
                  </a:moveTo>
                  <a:lnTo>
                    <a:pt x="0" y="0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89"/>
            <p:cNvSpPr/>
            <p:nvPr/>
          </p:nvSpPr>
          <p:spPr>
            <a:xfrm>
              <a:off x="993722" y="2114420"/>
              <a:ext cx="57998" cy="87604"/>
            </a:xfrm>
            <a:custGeom>
              <a:rect b="b" l="l" r="r" t="t"/>
              <a:pathLst>
                <a:path extrusionOk="0" h="577" w="382">
                  <a:moveTo>
                    <a:pt x="213" y="0"/>
                  </a:moveTo>
                  <a:cubicBezTo>
                    <a:pt x="129" y="0"/>
                    <a:pt x="72" y="58"/>
                    <a:pt x="58" y="142"/>
                  </a:cubicBezTo>
                  <a:lnTo>
                    <a:pt x="1" y="563"/>
                  </a:lnTo>
                  <a:cubicBezTo>
                    <a:pt x="1" y="577"/>
                    <a:pt x="1" y="577"/>
                    <a:pt x="14" y="577"/>
                  </a:cubicBezTo>
                  <a:lnTo>
                    <a:pt x="324" y="563"/>
                  </a:lnTo>
                  <a:cubicBezTo>
                    <a:pt x="338" y="563"/>
                    <a:pt x="351" y="550"/>
                    <a:pt x="351" y="550"/>
                  </a:cubicBezTo>
                  <a:lnTo>
                    <a:pt x="368" y="169"/>
                  </a:lnTo>
                  <a:cubicBezTo>
                    <a:pt x="382" y="85"/>
                    <a:pt x="311" y="0"/>
                    <a:pt x="21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89"/>
            <p:cNvSpPr/>
            <p:nvPr/>
          </p:nvSpPr>
          <p:spPr>
            <a:xfrm>
              <a:off x="1008602" y="2122770"/>
              <a:ext cx="34465" cy="30669"/>
            </a:xfrm>
            <a:custGeom>
              <a:rect b="b" l="l" r="r" t="t"/>
              <a:pathLst>
                <a:path extrusionOk="0" h="202" w="227">
                  <a:moveTo>
                    <a:pt x="108" y="0"/>
                  </a:moveTo>
                  <a:cubicBezTo>
                    <a:pt x="100" y="0"/>
                    <a:pt x="92" y="1"/>
                    <a:pt x="85" y="3"/>
                  </a:cubicBezTo>
                  <a:cubicBezTo>
                    <a:pt x="31" y="16"/>
                    <a:pt x="0" y="74"/>
                    <a:pt x="17" y="127"/>
                  </a:cubicBezTo>
                  <a:cubicBezTo>
                    <a:pt x="29" y="175"/>
                    <a:pt x="68" y="202"/>
                    <a:pt x="113" y="202"/>
                  </a:cubicBezTo>
                  <a:cubicBezTo>
                    <a:pt x="123" y="202"/>
                    <a:pt x="132" y="201"/>
                    <a:pt x="142" y="198"/>
                  </a:cubicBezTo>
                  <a:cubicBezTo>
                    <a:pt x="186" y="185"/>
                    <a:pt x="226" y="127"/>
                    <a:pt x="213" y="74"/>
                  </a:cubicBezTo>
                  <a:cubicBezTo>
                    <a:pt x="201" y="36"/>
                    <a:pt x="157" y="0"/>
                    <a:pt x="108" y="0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89"/>
            <p:cNvSpPr/>
            <p:nvPr/>
          </p:nvSpPr>
          <p:spPr>
            <a:xfrm>
              <a:off x="1011183" y="2125200"/>
              <a:ext cx="29758" cy="26266"/>
            </a:xfrm>
            <a:custGeom>
              <a:rect b="b" l="l" r="r" t="t"/>
              <a:pathLst>
                <a:path extrusionOk="0" h="173" w="196">
                  <a:moveTo>
                    <a:pt x="68" y="0"/>
                  </a:moveTo>
                  <a:cubicBezTo>
                    <a:pt x="27" y="14"/>
                    <a:pt x="0" y="71"/>
                    <a:pt x="14" y="111"/>
                  </a:cubicBezTo>
                  <a:cubicBezTo>
                    <a:pt x="25" y="148"/>
                    <a:pt x="54" y="172"/>
                    <a:pt x="89" y="172"/>
                  </a:cubicBezTo>
                  <a:cubicBezTo>
                    <a:pt x="96" y="172"/>
                    <a:pt x="104" y="171"/>
                    <a:pt x="112" y="169"/>
                  </a:cubicBezTo>
                  <a:cubicBezTo>
                    <a:pt x="169" y="155"/>
                    <a:pt x="196" y="111"/>
                    <a:pt x="182" y="71"/>
                  </a:cubicBezTo>
                  <a:cubicBezTo>
                    <a:pt x="169" y="27"/>
                    <a:pt x="125" y="0"/>
                    <a:pt x="68" y="0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89"/>
            <p:cNvSpPr/>
            <p:nvPr/>
          </p:nvSpPr>
          <p:spPr>
            <a:xfrm>
              <a:off x="1015282" y="2127487"/>
              <a:ext cx="21560" cy="21711"/>
            </a:xfrm>
            <a:custGeom>
              <a:rect b="b" l="l" r="r" t="t"/>
              <a:pathLst>
                <a:path extrusionOk="0" h="143" w="142">
                  <a:moveTo>
                    <a:pt x="58" y="1"/>
                  </a:moveTo>
                  <a:cubicBezTo>
                    <a:pt x="41" y="14"/>
                    <a:pt x="41" y="31"/>
                    <a:pt x="58" y="72"/>
                  </a:cubicBezTo>
                  <a:cubicBezTo>
                    <a:pt x="14" y="72"/>
                    <a:pt x="0" y="85"/>
                    <a:pt x="0" y="98"/>
                  </a:cubicBezTo>
                  <a:lnTo>
                    <a:pt x="58" y="98"/>
                  </a:lnTo>
                  <a:cubicBezTo>
                    <a:pt x="71" y="129"/>
                    <a:pt x="85" y="142"/>
                    <a:pt x="85" y="142"/>
                  </a:cubicBezTo>
                  <a:cubicBezTo>
                    <a:pt x="98" y="142"/>
                    <a:pt x="98" y="115"/>
                    <a:pt x="85" y="85"/>
                  </a:cubicBezTo>
                  <a:cubicBezTo>
                    <a:pt x="112" y="72"/>
                    <a:pt x="142" y="72"/>
                    <a:pt x="142" y="58"/>
                  </a:cubicBezTo>
                  <a:cubicBezTo>
                    <a:pt x="142" y="51"/>
                    <a:pt x="134" y="48"/>
                    <a:pt x="123" y="48"/>
                  </a:cubicBezTo>
                  <a:cubicBezTo>
                    <a:pt x="112" y="48"/>
                    <a:pt x="98" y="51"/>
                    <a:pt x="85" y="58"/>
                  </a:cubicBezTo>
                  <a:cubicBezTo>
                    <a:pt x="71" y="31"/>
                    <a:pt x="58" y="1"/>
                    <a:pt x="58" y="1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89"/>
            <p:cNvSpPr/>
            <p:nvPr/>
          </p:nvSpPr>
          <p:spPr>
            <a:xfrm>
              <a:off x="1183658" y="2114420"/>
              <a:ext cx="57998" cy="87604"/>
            </a:xfrm>
            <a:custGeom>
              <a:rect b="b" l="l" r="r" t="t"/>
              <a:pathLst>
                <a:path extrusionOk="0" h="577" w="382">
                  <a:moveTo>
                    <a:pt x="169" y="0"/>
                  </a:moveTo>
                  <a:cubicBezTo>
                    <a:pt x="71" y="0"/>
                    <a:pt x="1" y="85"/>
                    <a:pt x="1" y="169"/>
                  </a:cubicBezTo>
                  <a:lnTo>
                    <a:pt x="27" y="550"/>
                  </a:lnTo>
                  <a:cubicBezTo>
                    <a:pt x="27" y="550"/>
                    <a:pt x="44" y="563"/>
                    <a:pt x="58" y="563"/>
                  </a:cubicBezTo>
                  <a:lnTo>
                    <a:pt x="351" y="577"/>
                  </a:lnTo>
                  <a:cubicBezTo>
                    <a:pt x="365" y="577"/>
                    <a:pt x="381" y="577"/>
                    <a:pt x="381" y="563"/>
                  </a:cubicBezTo>
                  <a:lnTo>
                    <a:pt x="324" y="142"/>
                  </a:lnTo>
                  <a:cubicBezTo>
                    <a:pt x="311" y="58"/>
                    <a:pt x="240" y="0"/>
                    <a:pt x="169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89"/>
            <p:cNvSpPr/>
            <p:nvPr/>
          </p:nvSpPr>
          <p:spPr>
            <a:xfrm>
              <a:off x="1192312" y="2122770"/>
              <a:ext cx="34009" cy="30669"/>
            </a:xfrm>
            <a:custGeom>
              <a:rect b="b" l="l" r="r" t="t"/>
              <a:pathLst>
                <a:path extrusionOk="0" h="202" w="224">
                  <a:moveTo>
                    <a:pt x="117" y="0"/>
                  </a:moveTo>
                  <a:cubicBezTo>
                    <a:pt x="71" y="0"/>
                    <a:pt x="26" y="36"/>
                    <a:pt x="14" y="74"/>
                  </a:cubicBezTo>
                  <a:cubicBezTo>
                    <a:pt x="1" y="127"/>
                    <a:pt x="28" y="185"/>
                    <a:pt x="85" y="198"/>
                  </a:cubicBezTo>
                  <a:cubicBezTo>
                    <a:pt x="94" y="201"/>
                    <a:pt x="104" y="202"/>
                    <a:pt x="113" y="202"/>
                  </a:cubicBezTo>
                  <a:cubicBezTo>
                    <a:pt x="157" y="202"/>
                    <a:pt x="199" y="175"/>
                    <a:pt x="210" y="127"/>
                  </a:cubicBezTo>
                  <a:cubicBezTo>
                    <a:pt x="223" y="74"/>
                    <a:pt x="196" y="16"/>
                    <a:pt x="139" y="3"/>
                  </a:cubicBezTo>
                  <a:cubicBezTo>
                    <a:pt x="132" y="1"/>
                    <a:pt x="125" y="0"/>
                    <a:pt x="117" y="0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89"/>
            <p:cNvSpPr/>
            <p:nvPr/>
          </p:nvSpPr>
          <p:spPr>
            <a:xfrm>
              <a:off x="1194438" y="2125200"/>
              <a:ext cx="29758" cy="26266"/>
            </a:xfrm>
            <a:custGeom>
              <a:rect b="b" l="l" r="r" t="t"/>
              <a:pathLst>
                <a:path extrusionOk="0" h="173" w="196">
                  <a:moveTo>
                    <a:pt x="112" y="0"/>
                  </a:moveTo>
                  <a:cubicBezTo>
                    <a:pt x="71" y="0"/>
                    <a:pt x="27" y="27"/>
                    <a:pt x="14" y="71"/>
                  </a:cubicBezTo>
                  <a:cubicBezTo>
                    <a:pt x="0" y="111"/>
                    <a:pt x="27" y="155"/>
                    <a:pt x="71" y="169"/>
                  </a:cubicBezTo>
                  <a:cubicBezTo>
                    <a:pt x="81" y="171"/>
                    <a:pt x="90" y="172"/>
                    <a:pt x="98" y="172"/>
                  </a:cubicBezTo>
                  <a:cubicBezTo>
                    <a:pt x="140" y="172"/>
                    <a:pt x="171" y="148"/>
                    <a:pt x="182" y="111"/>
                  </a:cubicBezTo>
                  <a:cubicBezTo>
                    <a:pt x="196" y="71"/>
                    <a:pt x="169" y="14"/>
                    <a:pt x="112" y="0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89"/>
            <p:cNvSpPr/>
            <p:nvPr/>
          </p:nvSpPr>
          <p:spPr>
            <a:xfrm>
              <a:off x="1198537" y="2127173"/>
              <a:ext cx="21560" cy="21711"/>
            </a:xfrm>
            <a:custGeom>
              <a:rect b="b" l="l" r="r" t="t"/>
              <a:pathLst>
                <a:path extrusionOk="0" h="143" w="142">
                  <a:moveTo>
                    <a:pt x="85" y="1"/>
                  </a:moveTo>
                  <a:lnTo>
                    <a:pt x="58" y="58"/>
                  </a:lnTo>
                  <a:cubicBezTo>
                    <a:pt x="44" y="51"/>
                    <a:pt x="30" y="48"/>
                    <a:pt x="19" y="48"/>
                  </a:cubicBezTo>
                  <a:cubicBezTo>
                    <a:pt x="8" y="48"/>
                    <a:pt x="0" y="51"/>
                    <a:pt x="0" y="58"/>
                  </a:cubicBezTo>
                  <a:cubicBezTo>
                    <a:pt x="0" y="72"/>
                    <a:pt x="14" y="72"/>
                    <a:pt x="58" y="85"/>
                  </a:cubicBezTo>
                  <a:cubicBezTo>
                    <a:pt x="44" y="115"/>
                    <a:pt x="44" y="142"/>
                    <a:pt x="58" y="142"/>
                  </a:cubicBezTo>
                  <a:cubicBezTo>
                    <a:pt x="58" y="142"/>
                    <a:pt x="71" y="129"/>
                    <a:pt x="85" y="98"/>
                  </a:cubicBezTo>
                  <a:lnTo>
                    <a:pt x="142" y="98"/>
                  </a:lnTo>
                  <a:cubicBezTo>
                    <a:pt x="142" y="85"/>
                    <a:pt x="115" y="72"/>
                    <a:pt x="85" y="72"/>
                  </a:cubicBezTo>
                  <a:cubicBezTo>
                    <a:pt x="98" y="31"/>
                    <a:pt x="98" y="14"/>
                    <a:pt x="85" y="1"/>
                  </a:cubicBezTo>
                  <a:close/>
                </a:path>
              </a:pathLst>
            </a:custGeom>
            <a:solidFill>
              <a:srgbClr val="000000">
                <a:alpha val="4693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89"/>
            <p:cNvSpPr/>
            <p:nvPr/>
          </p:nvSpPr>
          <p:spPr>
            <a:xfrm>
              <a:off x="808494" y="2480019"/>
              <a:ext cx="15031" cy="42815"/>
            </a:xfrm>
            <a:custGeom>
              <a:rect b="b" l="l" r="r" t="t"/>
              <a:pathLst>
                <a:path extrusionOk="0" h="282" w="99">
                  <a:moveTo>
                    <a:pt x="49" y="1"/>
                  </a:moveTo>
                  <a:cubicBezTo>
                    <a:pt x="34" y="1"/>
                    <a:pt x="22" y="7"/>
                    <a:pt x="14" y="23"/>
                  </a:cubicBezTo>
                  <a:lnTo>
                    <a:pt x="0" y="37"/>
                  </a:lnTo>
                  <a:lnTo>
                    <a:pt x="0" y="236"/>
                  </a:lnTo>
                  <a:lnTo>
                    <a:pt x="41" y="276"/>
                  </a:lnTo>
                  <a:cubicBezTo>
                    <a:pt x="49" y="280"/>
                    <a:pt x="57" y="281"/>
                    <a:pt x="64" y="281"/>
                  </a:cubicBezTo>
                  <a:cubicBezTo>
                    <a:pt x="84" y="281"/>
                    <a:pt x="98" y="269"/>
                    <a:pt x="98" y="249"/>
                  </a:cubicBezTo>
                  <a:lnTo>
                    <a:pt x="98" y="37"/>
                  </a:lnTo>
                  <a:cubicBezTo>
                    <a:pt x="98" y="23"/>
                    <a:pt x="98" y="10"/>
                    <a:pt x="85" y="10"/>
                  </a:cubicBezTo>
                  <a:cubicBezTo>
                    <a:pt x="72" y="4"/>
                    <a:pt x="60" y="1"/>
                    <a:pt x="49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89"/>
            <p:cNvSpPr/>
            <p:nvPr/>
          </p:nvSpPr>
          <p:spPr>
            <a:xfrm>
              <a:off x="1409880" y="2480019"/>
              <a:ext cx="17005" cy="42815"/>
            </a:xfrm>
            <a:custGeom>
              <a:rect b="b" l="l" r="r" t="t"/>
              <a:pathLst>
                <a:path extrusionOk="0" h="282" w="112">
                  <a:moveTo>
                    <a:pt x="61" y="1"/>
                  </a:moveTo>
                  <a:cubicBezTo>
                    <a:pt x="51" y="1"/>
                    <a:pt x="39" y="4"/>
                    <a:pt x="28" y="10"/>
                  </a:cubicBezTo>
                  <a:cubicBezTo>
                    <a:pt x="14" y="10"/>
                    <a:pt x="1" y="23"/>
                    <a:pt x="1" y="37"/>
                  </a:cubicBezTo>
                  <a:lnTo>
                    <a:pt x="1" y="249"/>
                  </a:lnTo>
                  <a:cubicBezTo>
                    <a:pt x="1" y="269"/>
                    <a:pt x="22" y="281"/>
                    <a:pt x="46" y="281"/>
                  </a:cubicBezTo>
                  <a:cubicBezTo>
                    <a:pt x="54" y="281"/>
                    <a:pt x="63" y="280"/>
                    <a:pt x="71" y="276"/>
                  </a:cubicBezTo>
                  <a:lnTo>
                    <a:pt x="112" y="236"/>
                  </a:lnTo>
                  <a:lnTo>
                    <a:pt x="112" y="37"/>
                  </a:lnTo>
                  <a:lnTo>
                    <a:pt x="98" y="23"/>
                  </a:lnTo>
                  <a:cubicBezTo>
                    <a:pt x="91" y="7"/>
                    <a:pt x="77" y="1"/>
                    <a:pt x="6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0" name="Google Shape;750;p89"/>
          <p:cNvSpPr txBox="1"/>
          <p:nvPr>
            <p:ph type="ctrTitle"/>
          </p:nvPr>
        </p:nvSpPr>
        <p:spPr>
          <a:xfrm>
            <a:off x="2128200" y="2179563"/>
            <a:ext cx="4887600" cy="6099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FFD34E"/>
                </a:solidFill>
              </a:rPr>
              <a:t>Group F - Third and Long</a:t>
            </a:r>
            <a:endParaRPr sz="2700">
              <a:solidFill>
                <a:srgbClr val="FFD34E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98"/>
          <p:cNvSpPr txBox="1"/>
          <p:nvPr>
            <p:ph type="title"/>
          </p:nvPr>
        </p:nvSpPr>
        <p:spPr>
          <a:xfrm>
            <a:off x="720000" y="430750"/>
            <a:ext cx="7704000" cy="483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Show the Website!</a:t>
            </a:r>
            <a:endParaRPr/>
          </a:p>
        </p:txBody>
      </p:sp>
      <p:sp>
        <p:nvSpPr>
          <p:cNvPr id="820" name="Google Shape;820;p98"/>
          <p:cNvSpPr txBox="1"/>
          <p:nvPr>
            <p:ph idx="1" type="body"/>
          </p:nvPr>
        </p:nvSpPr>
        <p:spPr>
          <a:xfrm>
            <a:off x="720000" y="1003450"/>
            <a:ext cx="7704000" cy="35322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21" name="Google Shape;821;p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0000" y="982074"/>
            <a:ext cx="7704000" cy="384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99"/>
          <p:cNvSpPr txBox="1"/>
          <p:nvPr>
            <p:ph type="title"/>
          </p:nvPr>
        </p:nvSpPr>
        <p:spPr>
          <a:xfrm>
            <a:off x="720000" y="430750"/>
            <a:ext cx="7704000" cy="483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Comparing Temp Charts</a:t>
            </a:r>
            <a:endParaRPr/>
          </a:p>
        </p:txBody>
      </p:sp>
      <p:pic>
        <p:nvPicPr>
          <p:cNvPr id="827" name="Google Shape;827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550" y="1051675"/>
            <a:ext cx="4041572" cy="2510162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28" name="Google Shape;828;p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7932" y="1051675"/>
            <a:ext cx="4369543" cy="251015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29" name="Google Shape;829;p99"/>
          <p:cNvSpPr txBox="1"/>
          <p:nvPr/>
        </p:nvSpPr>
        <p:spPr>
          <a:xfrm>
            <a:off x="1459350" y="3691300"/>
            <a:ext cx="209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Week 1 - Las Vegas Temp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830" name="Google Shape;830;p99"/>
          <p:cNvSpPr txBox="1"/>
          <p:nvPr/>
        </p:nvSpPr>
        <p:spPr>
          <a:xfrm>
            <a:off x="5908950" y="3641225"/>
            <a:ext cx="229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Week-8 -Minnesota Temp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100"/>
          <p:cNvSpPr txBox="1"/>
          <p:nvPr>
            <p:ph type="title"/>
          </p:nvPr>
        </p:nvSpPr>
        <p:spPr>
          <a:xfrm>
            <a:off x="720000" y="223275"/>
            <a:ext cx="7704000" cy="483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Comparing Attendance Charts</a:t>
            </a:r>
            <a:endParaRPr/>
          </a:p>
        </p:txBody>
      </p:sp>
      <p:pic>
        <p:nvPicPr>
          <p:cNvPr id="836" name="Google Shape;836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100" y="755600"/>
            <a:ext cx="7578799" cy="2120175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37" name="Google Shape;837;p100"/>
          <p:cNvSpPr txBox="1"/>
          <p:nvPr/>
        </p:nvSpPr>
        <p:spPr>
          <a:xfrm>
            <a:off x="7228300" y="1447675"/>
            <a:ext cx="819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ontserrat Medium"/>
                <a:ea typeface="Montserrat Medium"/>
                <a:cs typeface="Montserrat Medium"/>
                <a:sym typeface="Montserrat Medium"/>
              </a:rPr>
              <a:t>Arizona Cardinals attendance beyond capacity</a:t>
            </a:r>
            <a:endParaRPr sz="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838" name="Google Shape;838;p100"/>
          <p:cNvSpPr txBox="1"/>
          <p:nvPr/>
        </p:nvSpPr>
        <p:spPr>
          <a:xfrm>
            <a:off x="7311075" y="3855825"/>
            <a:ext cx="55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839" name="Google Shape;839;p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100" y="3063975"/>
            <a:ext cx="7850625" cy="1898525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40" name="Google Shape;840;p100"/>
          <p:cNvSpPr txBox="1"/>
          <p:nvPr/>
        </p:nvSpPr>
        <p:spPr>
          <a:xfrm>
            <a:off x="7268150" y="4077600"/>
            <a:ext cx="994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ontserrat Medium"/>
                <a:ea typeface="Montserrat Medium"/>
                <a:cs typeface="Montserrat Medium"/>
                <a:sym typeface="Montserrat Medium"/>
              </a:rPr>
              <a:t>Washington-</a:t>
            </a:r>
            <a:endParaRPr sz="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ontserrat Medium"/>
                <a:ea typeface="Montserrat Medium"/>
                <a:cs typeface="Montserrat Medium"/>
                <a:sym typeface="Montserrat Medium"/>
              </a:rPr>
              <a:t>Commanders Capacity </a:t>
            </a:r>
            <a:endParaRPr sz="7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101"/>
          <p:cNvSpPr txBox="1"/>
          <p:nvPr>
            <p:ph type="title"/>
          </p:nvPr>
        </p:nvSpPr>
        <p:spPr>
          <a:xfrm>
            <a:off x="720000" y="430750"/>
            <a:ext cx="7704000" cy="483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Alright, let’s start winding down… with our observations.</a:t>
            </a:r>
            <a:endParaRPr/>
          </a:p>
        </p:txBody>
      </p:sp>
      <p:sp>
        <p:nvSpPr>
          <p:cNvPr id="846" name="Google Shape;846;p101"/>
          <p:cNvSpPr txBox="1"/>
          <p:nvPr>
            <p:ph idx="1" type="body"/>
          </p:nvPr>
        </p:nvSpPr>
        <p:spPr>
          <a:xfrm>
            <a:off x="720000" y="1500500"/>
            <a:ext cx="7704000" cy="3297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600"/>
              <a:t>The function called at the end of *.js doesn't have to be "init()".</a:t>
            </a:r>
            <a:br>
              <a:rPr lang="en" sz="1600"/>
            </a:br>
            <a:endParaRPr sz="16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600"/>
              <a:t>The original dataset had the same stadium listed twice due to name changes.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600"/>
              <a:t>The Falcons and Jaguars had abnormal Temperature charts in October and January, while playing abroad.</a:t>
            </a:r>
            <a:br>
              <a:rPr lang="en" sz="1600"/>
            </a:br>
            <a:endParaRPr sz="16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600"/>
              <a:t>The Highest Forecasted Temp was 92° F in Las Vegas, the Lowest Forecasted Temp was -4° F in Minneapolis.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600"/>
              <a:t>No one attends the Washington Commanders Games…</a:t>
            </a:r>
            <a:br>
              <a:rPr lang="en" sz="1600"/>
            </a:b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102"/>
          <p:cNvSpPr/>
          <p:nvPr/>
        </p:nvSpPr>
        <p:spPr>
          <a:xfrm>
            <a:off x="2813600" y="1547875"/>
            <a:ext cx="3208800" cy="1274100"/>
          </a:xfrm>
          <a:prstGeom prst="flowChartAlternateProcess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E33B1A"/>
                </a:solidFill>
                <a:latin typeface="Alfa Slab One"/>
                <a:ea typeface="Alfa Slab One"/>
                <a:cs typeface="Alfa Slab One"/>
                <a:sym typeface="Alfa Slab One"/>
              </a:rPr>
              <a:t>Thank you!</a:t>
            </a:r>
            <a:endParaRPr sz="2400">
              <a:solidFill>
                <a:srgbClr val="E33B1A"/>
              </a:solidFill>
              <a:latin typeface="Alfa Slab One"/>
              <a:ea typeface="Alfa Slab One"/>
              <a:cs typeface="Alfa Slab One"/>
              <a:sym typeface="Alfa Slab On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90"/>
          <p:cNvSpPr txBox="1"/>
          <p:nvPr>
            <p:ph type="title"/>
          </p:nvPr>
        </p:nvSpPr>
        <p:spPr>
          <a:xfrm>
            <a:off x="1188700" y="430750"/>
            <a:ext cx="6843600" cy="10167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/>
              <a:t>Traveling can be a stressful experience, even when visiting a favorite team</a:t>
            </a:r>
            <a:endParaRPr sz="2020"/>
          </a:p>
        </p:txBody>
      </p:sp>
      <p:sp>
        <p:nvSpPr>
          <p:cNvPr id="756" name="Google Shape;756;p90"/>
          <p:cNvSpPr txBox="1"/>
          <p:nvPr>
            <p:ph idx="1" type="body"/>
          </p:nvPr>
        </p:nvSpPr>
        <p:spPr>
          <a:xfrm>
            <a:off x="720000" y="1447450"/>
            <a:ext cx="7704000" cy="28350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Issues may include: </a:t>
            </a:r>
            <a:endParaRPr sz="2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400"/>
              <a:t>Bad weather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400"/>
              <a:t>Sold out games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400"/>
              <a:t>Packed stadiums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400"/>
              <a:t>But most importantly… how will one’s team perform?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If someone is going to travel to a football game, then they’d probably like to see their team win, especially at their home stadium!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Montserrat"/>
                <a:ea typeface="Montserrat"/>
                <a:cs typeface="Montserrat"/>
                <a:sym typeface="Montserrat"/>
              </a:rPr>
              <a:t>Is there a way we can make it easier for fans to decide?</a:t>
            </a:r>
            <a:endParaRPr b="1" sz="14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757" name="Google Shape;757;p90"/>
          <p:cNvGrpSpPr/>
          <p:nvPr/>
        </p:nvGrpSpPr>
        <p:grpSpPr>
          <a:xfrm>
            <a:off x="815263" y="535000"/>
            <a:ext cx="7523001" cy="284589"/>
            <a:chOff x="815263" y="535000"/>
            <a:chExt cx="7523001" cy="284589"/>
          </a:xfrm>
        </p:grpSpPr>
        <p:sp>
          <p:nvSpPr>
            <p:cNvPr id="758" name="Google Shape;758;p90"/>
            <p:cNvSpPr/>
            <p:nvPr/>
          </p:nvSpPr>
          <p:spPr>
            <a:xfrm>
              <a:off x="815263" y="535000"/>
              <a:ext cx="298651" cy="284589"/>
            </a:xfrm>
            <a:custGeom>
              <a:rect b="b" l="l" r="r" t="t"/>
              <a:pathLst>
                <a:path extrusionOk="0" h="3400" w="3568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90"/>
            <p:cNvSpPr/>
            <p:nvPr/>
          </p:nvSpPr>
          <p:spPr>
            <a:xfrm>
              <a:off x="8039613" y="535000"/>
              <a:ext cx="298651" cy="284589"/>
            </a:xfrm>
            <a:custGeom>
              <a:rect b="b" l="l" r="r" t="t"/>
              <a:pathLst>
                <a:path extrusionOk="0" h="3400" w="3568">
                  <a:moveTo>
                    <a:pt x="1784" y="1"/>
                  </a:moveTo>
                  <a:lnTo>
                    <a:pt x="1238" y="1124"/>
                  </a:lnTo>
                  <a:lnTo>
                    <a:pt x="1" y="1292"/>
                  </a:lnTo>
                  <a:lnTo>
                    <a:pt x="884" y="2162"/>
                  </a:lnTo>
                  <a:lnTo>
                    <a:pt x="675" y="3399"/>
                  </a:lnTo>
                  <a:lnTo>
                    <a:pt x="1784" y="2823"/>
                  </a:lnTo>
                  <a:lnTo>
                    <a:pt x="2880" y="3399"/>
                  </a:lnTo>
                  <a:lnTo>
                    <a:pt x="2880" y="3399"/>
                  </a:lnTo>
                  <a:lnTo>
                    <a:pt x="2671" y="2162"/>
                  </a:lnTo>
                  <a:lnTo>
                    <a:pt x="3567" y="1292"/>
                  </a:lnTo>
                  <a:lnTo>
                    <a:pt x="2334" y="1124"/>
                  </a:lnTo>
                  <a:lnTo>
                    <a:pt x="17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91"/>
          <p:cNvSpPr txBox="1"/>
          <p:nvPr>
            <p:ph type="title"/>
          </p:nvPr>
        </p:nvSpPr>
        <p:spPr>
          <a:xfrm>
            <a:off x="720000" y="430750"/>
            <a:ext cx="7704000" cy="483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Data, of course!</a:t>
            </a:r>
            <a:endParaRPr/>
          </a:p>
        </p:txBody>
      </p:sp>
      <p:graphicFrame>
        <p:nvGraphicFramePr>
          <p:cNvPr id="765" name="Google Shape;765;p91"/>
          <p:cNvGraphicFramePr/>
          <p:nvPr/>
        </p:nvGraphicFramePr>
        <p:xfrm>
          <a:off x="952500" y="191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{060093F2-2459-4264-84D7-2BE7E982DD38}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Montserrat Medium"/>
                        <a:buChar char="●"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Home Team Name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Montserrat Medium"/>
                        <a:buChar char="●"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Attendance per Game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Montserrat Medium"/>
                        <a:buChar char="●"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Home Team Scores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Montserrat Medium"/>
                        <a:buChar char="●"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Stadium Capacity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Montserrat Medium"/>
                        <a:buChar char="●"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Away Team Name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Montserrat Medium"/>
                        <a:buChar char="●"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Stadium Name</a:t>
                      </a:r>
                      <a:endParaRPr>
                        <a:solidFill>
                          <a:schemeClr val="accen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Montserrat Medium"/>
                        <a:buChar char="●"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Away Team Scores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Montserrat Medium"/>
                        <a:buChar char="●"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Team Logo</a:t>
                      </a:r>
                      <a:endParaRPr>
                        <a:solidFill>
                          <a:schemeClr val="accen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Montserrat Medium"/>
                        <a:buChar char="●"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Forecasted High Temperature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Montserrat Medium"/>
                        <a:buChar char="●"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City, State</a:t>
                      </a:r>
                      <a:endParaRPr>
                        <a:solidFill>
                          <a:schemeClr val="accen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Montserrat Medium"/>
                        <a:buChar char="●"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Forecasted Low Temperature</a:t>
                      </a:r>
                      <a:endParaRPr>
                        <a:solidFill>
                          <a:schemeClr val="accen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Montserrat Medium"/>
                        <a:buChar char="●"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Stadium Type</a:t>
                      </a:r>
                      <a:endParaRPr>
                        <a:solidFill>
                          <a:schemeClr val="accen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Montserrat Medium"/>
                        <a:buChar char="●"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Turf Type</a:t>
                      </a:r>
                      <a:endParaRPr>
                        <a:solidFill>
                          <a:schemeClr val="accen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400"/>
                        <a:buFont typeface="Montserrat Medium"/>
                        <a:buChar char="●"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Game Week</a:t>
                      </a:r>
                      <a:endParaRPr>
                        <a:solidFill>
                          <a:schemeClr val="accen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766" name="Google Shape;766;p91"/>
          <p:cNvSpPr txBox="1"/>
          <p:nvPr/>
        </p:nvSpPr>
        <p:spPr>
          <a:xfrm>
            <a:off x="952500" y="1308650"/>
            <a:ext cx="7209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We used the following data for the 2021 NFL season from SportsData.io API: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92"/>
          <p:cNvSpPr txBox="1"/>
          <p:nvPr>
            <p:ph type="title"/>
          </p:nvPr>
        </p:nvSpPr>
        <p:spPr>
          <a:xfrm>
            <a:off x="720000" y="430750"/>
            <a:ext cx="7704000" cy="483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did we munge the data?</a:t>
            </a:r>
            <a:endParaRPr/>
          </a:p>
        </p:txBody>
      </p:sp>
      <p:sp>
        <p:nvSpPr>
          <p:cNvPr id="772" name="Google Shape;772;p92"/>
          <p:cNvSpPr txBox="1"/>
          <p:nvPr>
            <p:ph idx="1" type="body"/>
          </p:nvPr>
        </p:nvSpPr>
        <p:spPr>
          <a:xfrm>
            <a:off x="720000" y="1003450"/>
            <a:ext cx="7704000" cy="35322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ETL Steps: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We used a Jupyter Notebook to make 3 different calls to the API to get 2021 score data, stadium data and 2021 team data.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The score data was converted into a DataFrame which contained 272 rows (one for each game). 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Unnecessary columns were dropped from the dataset.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The stadium data was merged into the score data using the “StadiumID” field. This allowed us to get stadium information for each game played.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The team data was then merged into the new DataFrame using the “HomeTeam” field. This allowed us to get different hometeam stats for each game played.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L</a:t>
            </a:r>
            <a:r>
              <a:rPr lang="en"/>
              <a:t>oaded our new dataframe into </a:t>
            </a:r>
            <a:r>
              <a:rPr lang="en"/>
              <a:t>MongoDB.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93"/>
          <p:cNvSpPr txBox="1"/>
          <p:nvPr>
            <p:ph type="title"/>
          </p:nvPr>
        </p:nvSpPr>
        <p:spPr>
          <a:xfrm>
            <a:off x="720000" y="430750"/>
            <a:ext cx="7704000" cy="483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with the Clean Data</a:t>
            </a:r>
            <a:endParaRPr/>
          </a:p>
        </p:txBody>
      </p:sp>
      <p:sp>
        <p:nvSpPr>
          <p:cNvPr id="778" name="Google Shape;778;p93"/>
          <p:cNvSpPr txBox="1"/>
          <p:nvPr>
            <p:ph idx="1" type="body"/>
          </p:nvPr>
        </p:nvSpPr>
        <p:spPr>
          <a:xfrm>
            <a:off x="720000" y="1003450"/>
            <a:ext cx="7704000" cy="35322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Created an app.py to use a </a:t>
            </a:r>
            <a:r>
              <a:rPr lang="en"/>
              <a:t>Python Flask API</a:t>
            </a:r>
            <a:r>
              <a:rPr lang="en"/>
              <a:t> that calls info from MongoDB and renders the index.html template.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Created an app.js to define functions which:</a:t>
            </a:r>
            <a:endParaRPr/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Pulls data from our Flask Powered API</a:t>
            </a:r>
            <a:endParaRPr sz="1200"/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Charts a line graph for Team scores for each Home Game</a:t>
            </a:r>
            <a:endParaRPr sz="1200"/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Graphs a scatter chart for High and Low Forecast Temperatures</a:t>
            </a:r>
            <a:endParaRPr sz="1200"/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Plots a bar chart for Stadium Capacity vs. Game Day Attendance</a:t>
            </a:r>
            <a:br>
              <a:rPr lang="en" sz="1200"/>
            </a:br>
            <a:endParaRPr sz="1200"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Modified the index.html file to include:</a:t>
            </a:r>
            <a:endParaRPr/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 drop-down menu to pick a Home Team</a:t>
            </a:r>
            <a:endParaRPr/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 bootstrap powered navigation bar</a:t>
            </a:r>
            <a:endParaRPr sz="1200"/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Our 3 visualizations</a:t>
            </a:r>
            <a:endParaRPr sz="1200"/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And images and facts about the selected team</a:t>
            </a:r>
            <a:endParaRPr sz="1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94"/>
          <p:cNvSpPr txBox="1"/>
          <p:nvPr>
            <p:ph type="title"/>
          </p:nvPr>
        </p:nvSpPr>
        <p:spPr>
          <a:xfrm>
            <a:off x="720000" y="251475"/>
            <a:ext cx="7704000" cy="9363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CALM BEFORE THE SCORE PUPPY BOWL </a:t>
            </a:r>
            <a:r>
              <a:rPr lang="en"/>
              <a:t>HALFTIME</a:t>
            </a:r>
            <a:r>
              <a:rPr lang="en"/>
              <a:t> SHOW</a:t>
            </a:r>
            <a:endParaRPr/>
          </a:p>
        </p:txBody>
      </p:sp>
      <p:sp>
        <p:nvSpPr>
          <p:cNvPr id="784" name="Google Shape;784;p94"/>
          <p:cNvSpPr txBox="1"/>
          <p:nvPr>
            <p:ph idx="1" type="body"/>
          </p:nvPr>
        </p:nvSpPr>
        <p:spPr>
          <a:xfrm>
            <a:off x="720000" y="1187775"/>
            <a:ext cx="7704000" cy="5940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FEATURING PITBULL AND SNOOP DOGG</a:t>
            </a:r>
            <a:endParaRPr sz="2000"/>
          </a:p>
        </p:txBody>
      </p:sp>
      <p:pic>
        <p:nvPicPr>
          <p:cNvPr id="785" name="Google Shape;785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932675"/>
            <a:ext cx="3852000" cy="260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6" name="Google Shape;786;p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2" y="1932675"/>
            <a:ext cx="3852001" cy="2603107"/>
          </a:xfrm>
          <a:prstGeom prst="rect">
            <a:avLst/>
          </a:prstGeom>
          <a:noFill/>
          <a:ln>
            <a:noFill/>
          </a:ln>
        </p:spPr>
      </p:pic>
      <p:pic>
        <p:nvPicPr>
          <p:cNvPr id="787" name="Google Shape;787;p9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33250" y="3095750"/>
            <a:ext cx="1824850" cy="2434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8" name="Google Shape;788;p9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80775" y="-140512"/>
            <a:ext cx="2251399" cy="2554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9" name="Google Shape;789;p9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388898">
            <a:off x="-863578" y="1334500"/>
            <a:ext cx="2890708" cy="5143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90" name="Google Shape;790;p9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flipH="1" rot="4056612">
            <a:off x="-537192" y="841777"/>
            <a:ext cx="3556185" cy="2369347"/>
          </a:xfrm>
          <a:prstGeom prst="rect">
            <a:avLst/>
          </a:prstGeom>
          <a:noFill/>
          <a:ln>
            <a:noFill/>
          </a:ln>
        </p:spPr>
      </p:pic>
      <p:pic>
        <p:nvPicPr>
          <p:cNvPr id="791" name="Google Shape;791;p9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6828" y="1236151"/>
            <a:ext cx="2187827" cy="19025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2" name="Google Shape;792;p9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20726" y="1781775"/>
            <a:ext cx="3118438" cy="554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95"/>
          <p:cNvSpPr txBox="1"/>
          <p:nvPr>
            <p:ph type="title"/>
          </p:nvPr>
        </p:nvSpPr>
        <p:spPr>
          <a:xfrm>
            <a:off x="720000" y="430750"/>
            <a:ext cx="7704000" cy="483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Nice Visualization #1</a:t>
            </a:r>
            <a:endParaRPr/>
          </a:p>
        </p:txBody>
      </p:sp>
      <p:sp>
        <p:nvSpPr>
          <p:cNvPr id="798" name="Google Shape;798;p95"/>
          <p:cNvSpPr txBox="1"/>
          <p:nvPr>
            <p:ph idx="1" type="body"/>
          </p:nvPr>
        </p:nvSpPr>
        <p:spPr>
          <a:xfrm>
            <a:off x="720000" y="1003450"/>
            <a:ext cx="7704000" cy="35322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/>
              <a:t>Team Season Scores vs. Away Team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95"/>
          <p:cNvSpPr txBox="1"/>
          <p:nvPr/>
        </p:nvSpPr>
        <p:spPr>
          <a:xfrm>
            <a:off x="1779750" y="4353375"/>
            <a:ext cx="5584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New Javascript Library Used: </a:t>
            </a:r>
            <a:r>
              <a:rPr lang="en" sz="13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Charts.js</a:t>
            </a:r>
            <a:endParaRPr sz="13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800" name="Google Shape;800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8900" y="1330575"/>
            <a:ext cx="5671924" cy="306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96"/>
          <p:cNvSpPr txBox="1"/>
          <p:nvPr>
            <p:ph type="title"/>
          </p:nvPr>
        </p:nvSpPr>
        <p:spPr>
          <a:xfrm>
            <a:off x="720000" y="409175"/>
            <a:ext cx="7704000" cy="483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Nice Visualization #2</a:t>
            </a:r>
            <a:endParaRPr/>
          </a:p>
        </p:txBody>
      </p:sp>
      <p:sp>
        <p:nvSpPr>
          <p:cNvPr id="806" name="Google Shape;806;p96"/>
          <p:cNvSpPr txBox="1"/>
          <p:nvPr>
            <p:ph idx="1" type="body"/>
          </p:nvPr>
        </p:nvSpPr>
        <p:spPr>
          <a:xfrm>
            <a:off x="720000" y="1003450"/>
            <a:ext cx="7704000" cy="35322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vs. Low Temperature by Game Week</a:t>
            </a:r>
            <a:endParaRPr/>
          </a:p>
        </p:txBody>
      </p:sp>
      <p:pic>
        <p:nvPicPr>
          <p:cNvPr id="807" name="Google Shape;807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825" y="1351076"/>
            <a:ext cx="7593549" cy="3263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97"/>
          <p:cNvSpPr txBox="1"/>
          <p:nvPr>
            <p:ph type="title"/>
          </p:nvPr>
        </p:nvSpPr>
        <p:spPr>
          <a:xfrm>
            <a:off x="720000" y="430750"/>
            <a:ext cx="7704000" cy="4836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Nice Visualization #3</a:t>
            </a:r>
            <a:endParaRPr/>
          </a:p>
        </p:txBody>
      </p:sp>
      <p:sp>
        <p:nvSpPr>
          <p:cNvPr id="813" name="Google Shape;813;p97"/>
          <p:cNvSpPr txBox="1"/>
          <p:nvPr>
            <p:ph idx="1" type="body"/>
          </p:nvPr>
        </p:nvSpPr>
        <p:spPr>
          <a:xfrm>
            <a:off x="720000" y="1003450"/>
            <a:ext cx="7704000" cy="3532200"/>
          </a:xfrm>
          <a:prstGeom prst="rect">
            <a:avLst/>
          </a:prstGeom>
        </p:spPr>
        <p:txBody>
          <a:bodyPr anchorCtr="0" anchor="t" bIns="36575" lIns="36575" spcFirstLastPara="1" rIns="36575" wrap="square" tIns="365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Attendance vs. Capacity by Game Week</a:t>
            </a:r>
            <a:endParaRPr/>
          </a:p>
        </p:txBody>
      </p:sp>
      <p:pic>
        <p:nvPicPr>
          <p:cNvPr id="814" name="Google Shape;814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525" y="1459925"/>
            <a:ext cx="8243750" cy="307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merican Football Day by Slidesgo">
  <a:themeElements>
    <a:clrScheme name="Simple Light">
      <a:dk1>
        <a:srgbClr val="FFFAE1"/>
      </a:dk1>
      <a:lt1>
        <a:srgbClr val="FFD34E"/>
      </a:lt1>
      <a:dk2>
        <a:srgbClr val="DBAA44"/>
      </a:dk2>
      <a:lt2>
        <a:srgbClr val="E33B1A"/>
      </a:lt2>
      <a:accent1>
        <a:srgbClr val="0B5C5E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B5C5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American Football Day by Slidesgo">
  <a:themeElements>
    <a:clrScheme name="Simple Light">
      <a:dk1>
        <a:srgbClr val="FFFAE1"/>
      </a:dk1>
      <a:lt1>
        <a:srgbClr val="FFD34E"/>
      </a:lt1>
      <a:dk2>
        <a:srgbClr val="DBAA44"/>
      </a:dk2>
      <a:lt2>
        <a:srgbClr val="E33B1A"/>
      </a:lt2>
      <a:accent1>
        <a:srgbClr val="0B5C5E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B5C5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